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9" r:id="rId33"/>
    <p:sldId id="290" r:id="rId3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57191"/>
            <a:ext cx="7429428" cy="420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57191"/>
            <a:ext cx="3642233" cy="4200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75" y="4786376"/>
            <a:ext cx="7413952" cy="20716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2296744"/>
            <a:ext cx="4792980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56816" y="1392936"/>
            <a:ext cx="3398520" cy="461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79464" y="1392936"/>
            <a:ext cx="3398520" cy="461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038215"/>
          </a:xfrm>
          <a:custGeom>
            <a:avLst/>
            <a:gdLst/>
            <a:ahLst/>
            <a:cxnLst/>
            <a:rect l="l" t="t" r="r" b="b"/>
            <a:pathLst>
              <a:path w="12192000" h="6038215">
                <a:moveTo>
                  <a:pt x="12192000" y="0"/>
                </a:moveTo>
                <a:lnTo>
                  <a:pt x="0" y="0"/>
                </a:lnTo>
                <a:lnTo>
                  <a:pt x="0" y="6038088"/>
                </a:lnTo>
                <a:lnTo>
                  <a:pt x="12192000" y="6038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13385"/>
            <a:ext cx="998474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4" y="1035246"/>
            <a:ext cx="10322560" cy="4656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464807" y="2012950"/>
            <a:ext cx="479298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rgbClr val="FFFFFF"/>
                </a:solidFill>
              </a:rPr>
              <a:t>Project</a:t>
            </a:r>
            <a:r>
              <a:rPr sz="4800" spc="-5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Schedule Management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to</a:t>
            </a:r>
            <a:r>
              <a:rPr spc="-10" dirty="0"/>
              <a:t> </a:t>
            </a:r>
            <a:r>
              <a:rPr dirty="0"/>
              <a:t>identify</a:t>
            </a:r>
            <a:r>
              <a:rPr spc="-5" dirty="0"/>
              <a:t> </a:t>
            </a:r>
            <a:r>
              <a:rPr spc="-10" dirty="0"/>
              <a:t>activities?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4647" y="1350478"/>
            <a:ext cx="5069205" cy="3519804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latin typeface="Arial"/>
                <a:cs typeface="Arial"/>
              </a:rPr>
              <a:t>Where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start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from?</a:t>
            </a:r>
            <a:endParaRPr sz="2000" dirty="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69"/>
              </a:spcBef>
            </a:pP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Scope</a:t>
            </a:r>
            <a:r>
              <a:rPr sz="1600" b="1" spc="-7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baseline:</a:t>
            </a:r>
            <a:r>
              <a:rPr sz="1600" b="1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Scope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Statement,</a:t>
            </a:r>
            <a:r>
              <a:rPr sz="1600" spc="-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WBS,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WBS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Dictionary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Who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activities?</a:t>
            </a:r>
            <a:endParaRPr sz="2000" dirty="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69"/>
              </a:spcBef>
            </a:pPr>
            <a:r>
              <a:rPr sz="1600" b="1" spc="-10" dirty="0">
                <a:solidFill>
                  <a:srgbClr val="FF0000"/>
                </a:solidFill>
                <a:latin typeface="Segoe UI"/>
                <a:cs typeface="Segoe UI"/>
              </a:rPr>
              <a:t>Persons</a:t>
            </a:r>
            <a:r>
              <a:rPr sz="1600" b="1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Segoe UI"/>
                <a:cs typeface="Segoe UI"/>
              </a:rPr>
              <a:t>responsible</a:t>
            </a:r>
            <a:r>
              <a:rPr sz="16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execute</a:t>
            </a:r>
            <a:r>
              <a:rPr sz="16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Segoe UI"/>
                <a:cs typeface="Segoe UI"/>
              </a:rPr>
              <a:t>them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How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activities?</a:t>
            </a:r>
            <a:endParaRPr sz="2000" dirty="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75"/>
              </a:spcBef>
            </a:pP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Able</a:t>
            </a:r>
            <a:r>
              <a:rPr sz="16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600" b="1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estimate</a:t>
            </a:r>
            <a:r>
              <a:rPr sz="16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cost</a:t>
            </a:r>
            <a:r>
              <a:rPr sz="1600" b="1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&amp;</a:t>
            </a:r>
            <a:r>
              <a:rPr sz="1600" b="1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Segoe UI"/>
                <a:cs typeface="Segoe UI"/>
              </a:rPr>
              <a:t>time</a:t>
            </a:r>
            <a:endParaRPr sz="16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9558" y="1567468"/>
            <a:ext cx="657225" cy="657225"/>
            <a:chOff x="939558" y="1567468"/>
            <a:chExt cx="657225" cy="657225"/>
          </a:xfrm>
        </p:grpSpPr>
        <p:sp>
          <p:nvSpPr>
            <p:cNvPr id="5" name="object 5"/>
            <p:cNvSpPr/>
            <p:nvPr/>
          </p:nvSpPr>
          <p:spPr>
            <a:xfrm>
              <a:off x="939558" y="1567468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35" y="0"/>
                  </a:moveTo>
                  <a:lnTo>
                    <a:pt x="305413" y="0"/>
                  </a:lnTo>
                  <a:lnTo>
                    <a:pt x="259853" y="6373"/>
                  </a:lnTo>
                  <a:lnTo>
                    <a:pt x="215372" y="19119"/>
                  </a:lnTo>
                  <a:lnTo>
                    <a:pt x="172692" y="38238"/>
                  </a:lnTo>
                  <a:lnTo>
                    <a:pt x="132530" y="63730"/>
                  </a:lnTo>
                  <a:lnTo>
                    <a:pt x="95605" y="95596"/>
                  </a:lnTo>
                  <a:lnTo>
                    <a:pt x="63737" y="132508"/>
                  </a:lnTo>
                  <a:lnTo>
                    <a:pt x="38242" y="172663"/>
                  </a:lnTo>
                  <a:lnTo>
                    <a:pt x="19121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21" y="441360"/>
                  </a:lnTo>
                  <a:lnTo>
                    <a:pt x="38242" y="484054"/>
                  </a:lnTo>
                  <a:lnTo>
                    <a:pt x="63737" y="524234"/>
                  </a:lnTo>
                  <a:lnTo>
                    <a:pt x="95605" y="561178"/>
                  </a:lnTo>
                  <a:lnTo>
                    <a:pt x="132530" y="593043"/>
                  </a:lnTo>
                  <a:lnTo>
                    <a:pt x="172692" y="618536"/>
                  </a:lnTo>
                  <a:lnTo>
                    <a:pt x="215372" y="637655"/>
                  </a:lnTo>
                  <a:lnTo>
                    <a:pt x="259853" y="650401"/>
                  </a:lnTo>
                  <a:lnTo>
                    <a:pt x="305413" y="656774"/>
                  </a:lnTo>
                  <a:lnTo>
                    <a:pt x="351335" y="656774"/>
                  </a:lnTo>
                  <a:lnTo>
                    <a:pt x="396900" y="650401"/>
                  </a:lnTo>
                  <a:lnTo>
                    <a:pt x="441388" y="637655"/>
                  </a:lnTo>
                  <a:lnTo>
                    <a:pt x="484080" y="618536"/>
                  </a:lnTo>
                  <a:lnTo>
                    <a:pt x="524257" y="593043"/>
                  </a:lnTo>
                  <a:lnTo>
                    <a:pt x="561200" y="561178"/>
                  </a:lnTo>
                  <a:lnTo>
                    <a:pt x="593065" y="524234"/>
                  </a:lnTo>
                  <a:lnTo>
                    <a:pt x="618558" y="484054"/>
                  </a:lnTo>
                  <a:lnTo>
                    <a:pt x="637677" y="441360"/>
                  </a:lnTo>
                  <a:lnTo>
                    <a:pt x="650423" y="396869"/>
                  </a:lnTo>
                  <a:lnTo>
                    <a:pt x="656796" y="351302"/>
                  </a:lnTo>
                  <a:lnTo>
                    <a:pt x="656796" y="305378"/>
                  </a:lnTo>
                  <a:lnTo>
                    <a:pt x="650423" y="259817"/>
                  </a:lnTo>
                  <a:lnTo>
                    <a:pt x="637677" y="215339"/>
                  </a:lnTo>
                  <a:lnTo>
                    <a:pt x="618558" y="172663"/>
                  </a:lnTo>
                  <a:lnTo>
                    <a:pt x="593065" y="132508"/>
                  </a:lnTo>
                  <a:lnTo>
                    <a:pt x="561200" y="95596"/>
                  </a:lnTo>
                  <a:lnTo>
                    <a:pt x="524257" y="63730"/>
                  </a:lnTo>
                  <a:lnTo>
                    <a:pt x="484080" y="38238"/>
                  </a:lnTo>
                  <a:lnTo>
                    <a:pt x="441388" y="19119"/>
                  </a:lnTo>
                  <a:lnTo>
                    <a:pt x="396900" y="6373"/>
                  </a:lnTo>
                  <a:lnTo>
                    <a:pt x="351335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3375" y="1731264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30" h="331469">
                  <a:moveTo>
                    <a:pt x="163817" y="0"/>
                  </a:moveTo>
                  <a:lnTo>
                    <a:pt x="120827" y="6025"/>
                  </a:lnTo>
                  <a:lnTo>
                    <a:pt x="81851" y="22972"/>
                  </a:lnTo>
                  <a:lnTo>
                    <a:pt x="48585" y="49149"/>
                  </a:lnTo>
                  <a:lnTo>
                    <a:pt x="22724" y="82860"/>
                  </a:lnTo>
                  <a:lnTo>
                    <a:pt x="5963" y="122413"/>
                  </a:lnTo>
                  <a:lnTo>
                    <a:pt x="0" y="166115"/>
                  </a:lnTo>
                  <a:lnTo>
                    <a:pt x="5963" y="211657"/>
                  </a:lnTo>
                  <a:lnTo>
                    <a:pt x="22724" y="251601"/>
                  </a:lnTo>
                  <a:lnTo>
                    <a:pt x="48585" y="284749"/>
                  </a:lnTo>
                  <a:lnTo>
                    <a:pt x="81851" y="309908"/>
                  </a:lnTo>
                  <a:lnTo>
                    <a:pt x="120827" y="325880"/>
                  </a:lnTo>
                  <a:lnTo>
                    <a:pt x="163817" y="331470"/>
                  </a:lnTo>
                  <a:lnTo>
                    <a:pt x="206882" y="325880"/>
                  </a:lnTo>
                  <a:lnTo>
                    <a:pt x="246009" y="309908"/>
                  </a:lnTo>
                  <a:lnTo>
                    <a:pt x="253645" y="304164"/>
                  </a:lnTo>
                  <a:lnTo>
                    <a:pt x="149910" y="304164"/>
                  </a:lnTo>
                  <a:lnTo>
                    <a:pt x="105609" y="290177"/>
                  </a:lnTo>
                  <a:lnTo>
                    <a:pt x="67902" y="262270"/>
                  </a:lnTo>
                  <a:lnTo>
                    <a:pt x="40484" y="224101"/>
                  </a:lnTo>
                  <a:lnTo>
                    <a:pt x="27051" y="179324"/>
                  </a:lnTo>
                  <a:lnTo>
                    <a:pt x="102006" y="179324"/>
                  </a:lnTo>
                  <a:lnTo>
                    <a:pt x="102006" y="152019"/>
                  </a:lnTo>
                  <a:lnTo>
                    <a:pt x="27051" y="152019"/>
                  </a:lnTo>
                  <a:lnTo>
                    <a:pt x="40484" y="108299"/>
                  </a:lnTo>
                  <a:lnTo>
                    <a:pt x="67902" y="72390"/>
                  </a:lnTo>
                  <a:lnTo>
                    <a:pt x="105609" y="46863"/>
                  </a:lnTo>
                  <a:lnTo>
                    <a:pt x="149910" y="34289"/>
                  </a:lnTo>
                  <a:lnTo>
                    <a:pt x="260472" y="34289"/>
                  </a:lnTo>
                  <a:lnTo>
                    <a:pt x="246009" y="22972"/>
                  </a:lnTo>
                  <a:lnTo>
                    <a:pt x="206882" y="6025"/>
                  </a:lnTo>
                  <a:lnTo>
                    <a:pt x="163817" y="0"/>
                  </a:lnTo>
                  <a:close/>
                </a:path>
                <a:path w="328930" h="331469">
                  <a:moveTo>
                    <a:pt x="176911" y="227711"/>
                  </a:moveTo>
                  <a:lnTo>
                    <a:pt x="149910" y="227711"/>
                  </a:lnTo>
                  <a:lnTo>
                    <a:pt x="149910" y="304164"/>
                  </a:lnTo>
                  <a:lnTo>
                    <a:pt x="176911" y="304164"/>
                  </a:lnTo>
                  <a:lnTo>
                    <a:pt x="176911" y="227711"/>
                  </a:lnTo>
                  <a:close/>
                </a:path>
                <a:path w="328930" h="331469">
                  <a:moveTo>
                    <a:pt x="260472" y="34289"/>
                  </a:moveTo>
                  <a:lnTo>
                    <a:pt x="176911" y="34289"/>
                  </a:lnTo>
                  <a:lnTo>
                    <a:pt x="221561" y="46863"/>
                  </a:lnTo>
                  <a:lnTo>
                    <a:pt x="258746" y="72390"/>
                  </a:lnTo>
                  <a:lnTo>
                    <a:pt x="284192" y="108299"/>
                  </a:lnTo>
                  <a:lnTo>
                    <a:pt x="293624" y="152019"/>
                  </a:lnTo>
                  <a:lnTo>
                    <a:pt x="225679" y="152019"/>
                  </a:lnTo>
                  <a:lnTo>
                    <a:pt x="225679" y="179324"/>
                  </a:lnTo>
                  <a:lnTo>
                    <a:pt x="293624" y="179324"/>
                  </a:lnTo>
                  <a:lnTo>
                    <a:pt x="284192" y="224101"/>
                  </a:lnTo>
                  <a:lnTo>
                    <a:pt x="258746" y="262270"/>
                  </a:lnTo>
                  <a:lnTo>
                    <a:pt x="221561" y="290177"/>
                  </a:lnTo>
                  <a:lnTo>
                    <a:pt x="176911" y="304164"/>
                  </a:lnTo>
                  <a:lnTo>
                    <a:pt x="253645" y="304164"/>
                  </a:lnTo>
                  <a:lnTo>
                    <a:pt x="279461" y="284749"/>
                  </a:lnTo>
                  <a:lnTo>
                    <a:pt x="305505" y="251601"/>
                  </a:lnTo>
                  <a:lnTo>
                    <a:pt x="322403" y="211657"/>
                  </a:lnTo>
                  <a:lnTo>
                    <a:pt x="328422" y="166115"/>
                  </a:lnTo>
                  <a:lnTo>
                    <a:pt x="322403" y="122413"/>
                  </a:lnTo>
                  <a:lnTo>
                    <a:pt x="305505" y="82860"/>
                  </a:lnTo>
                  <a:lnTo>
                    <a:pt x="279461" y="49149"/>
                  </a:lnTo>
                  <a:lnTo>
                    <a:pt x="260472" y="34289"/>
                  </a:lnTo>
                  <a:close/>
                </a:path>
                <a:path w="328930" h="331469">
                  <a:moveTo>
                    <a:pt x="176911" y="34289"/>
                  </a:moveTo>
                  <a:lnTo>
                    <a:pt x="149910" y="34289"/>
                  </a:lnTo>
                  <a:lnTo>
                    <a:pt x="149910" y="110744"/>
                  </a:lnTo>
                  <a:lnTo>
                    <a:pt x="176911" y="110744"/>
                  </a:lnTo>
                  <a:lnTo>
                    <a:pt x="176911" y="34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40" y="2063495"/>
            <a:ext cx="5288280" cy="32308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39558" y="2981740"/>
            <a:ext cx="657225" cy="657225"/>
            <a:chOff x="939558" y="2981740"/>
            <a:chExt cx="657225" cy="657225"/>
          </a:xfrm>
        </p:grpSpPr>
        <p:sp>
          <p:nvSpPr>
            <p:cNvPr id="9" name="object 9"/>
            <p:cNvSpPr/>
            <p:nvPr/>
          </p:nvSpPr>
          <p:spPr>
            <a:xfrm>
              <a:off x="939558" y="298174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35" y="0"/>
                  </a:moveTo>
                  <a:lnTo>
                    <a:pt x="305413" y="0"/>
                  </a:lnTo>
                  <a:lnTo>
                    <a:pt x="259853" y="6373"/>
                  </a:lnTo>
                  <a:lnTo>
                    <a:pt x="215372" y="19119"/>
                  </a:lnTo>
                  <a:lnTo>
                    <a:pt x="172692" y="38238"/>
                  </a:lnTo>
                  <a:lnTo>
                    <a:pt x="132530" y="63730"/>
                  </a:lnTo>
                  <a:lnTo>
                    <a:pt x="95605" y="95596"/>
                  </a:lnTo>
                  <a:lnTo>
                    <a:pt x="63737" y="132508"/>
                  </a:lnTo>
                  <a:lnTo>
                    <a:pt x="38242" y="172663"/>
                  </a:lnTo>
                  <a:lnTo>
                    <a:pt x="19121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21" y="441360"/>
                  </a:lnTo>
                  <a:lnTo>
                    <a:pt x="38242" y="484054"/>
                  </a:lnTo>
                  <a:lnTo>
                    <a:pt x="63737" y="524234"/>
                  </a:lnTo>
                  <a:lnTo>
                    <a:pt x="95605" y="561178"/>
                  </a:lnTo>
                  <a:lnTo>
                    <a:pt x="132530" y="593043"/>
                  </a:lnTo>
                  <a:lnTo>
                    <a:pt x="172692" y="618536"/>
                  </a:lnTo>
                  <a:lnTo>
                    <a:pt x="215372" y="637655"/>
                  </a:lnTo>
                  <a:lnTo>
                    <a:pt x="259853" y="650401"/>
                  </a:lnTo>
                  <a:lnTo>
                    <a:pt x="305413" y="656774"/>
                  </a:lnTo>
                  <a:lnTo>
                    <a:pt x="351335" y="656774"/>
                  </a:lnTo>
                  <a:lnTo>
                    <a:pt x="396900" y="650401"/>
                  </a:lnTo>
                  <a:lnTo>
                    <a:pt x="441388" y="637655"/>
                  </a:lnTo>
                  <a:lnTo>
                    <a:pt x="484080" y="618536"/>
                  </a:lnTo>
                  <a:lnTo>
                    <a:pt x="524257" y="593043"/>
                  </a:lnTo>
                  <a:lnTo>
                    <a:pt x="561200" y="561178"/>
                  </a:lnTo>
                  <a:lnTo>
                    <a:pt x="593065" y="524234"/>
                  </a:lnTo>
                  <a:lnTo>
                    <a:pt x="618558" y="484054"/>
                  </a:lnTo>
                  <a:lnTo>
                    <a:pt x="637677" y="441360"/>
                  </a:lnTo>
                  <a:lnTo>
                    <a:pt x="650423" y="396869"/>
                  </a:lnTo>
                  <a:lnTo>
                    <a:pt x="656796" y="351302"/>
                  </a:lnTo>
                  <a:lnTo>
                    <a:pt x="656796" y="305378"/>
                  </a:lnTo>
                  <a:lnTo>
                    <a:pt x="650423" y="259817"/>
                  </a:lnTo>
                  <a:lnTo>
                    <a:pt x="637677" y="215339"/>
                  </a:lnTo>
                  <a:lnTo>
                    <a:pt x="618558" y="172663"/>
                  </a:lnTo>
                  <a:lnTo>
                    <a:pt x="593065" y="132508"/>
                  </a:lnTo>
                  <a:lnTo>
                    <a:pt x="561200" y="95596"/>
                  </a:lnTo>
                  <a:lnTo>
                    <a:pt x="524257" y="63730"/>
                  </a:lnTo>
                  <a:lnTo>
                    <a:pt x="484080" y="38238"/>
                  </a:lnTo>
                  <a:lnTo>
                    <a:pt x="441388" y="19119"/>
                  </a:lnTo>
                  <a:lnTo>
                    <a:pt x="396900" y="6373"/>
                  </a:lnTo>
                  <a:lnTo>
                    <a:pt x="351335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0114" y="3152394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339725" h="339725">
                  <a:moveTo>
                    <a:pt x="169824" y="0"/>
                  </a:moveTo>
                  <a:lnTo>
                    <a:pt x="100965" y="68833"/>
                  </a:lnTo>
                  <a:lnTo>
                    <a:pt x="115474" y="81446"/>
                  </a:lnTo>
                  <a:lnTo>
                    <a:pt x="127095" y="86201"/>
                  </a:lnTo>
                  <a:lnTo>
                    <a:pt x="138801" y="89765"/>
                  </a:lnTo>
                  <a:lnTo>
                    <a:pt x="153568" y="98805"/>
                  </a:lnTo>
                  <a:lnTo>
                    <a:pt x="162224" y="112672"/>
                  </a:lnTo>
                  <a:lnTo>
                    <a:pt x="164045" y="127253"/>
                  </a:lnTo>
                  <a:lnTo>
                    <a:pt x="160819" y="140596"/>
                  </a:lnTo>
                  <a:lnTo>
                    <a:pt x="154330" y="150748"/>
                  </a:lnTo>
                  <a:lnTo>
                    <a:pt x="143785" y="157632"/>
                  </a:lnTo>
                  <a:lnTo>
                    <a:pt x="131235" y="160766"/>
                  </a:lnTo>
                  <a:lnTo>
                    <a:pt x="118075" y="159303"/>
                  </a:lnTo>
                  <a:lnTo>
                    <a:pt x="105702" y="152400"/>
                  </a:lnTo>
                  <a:lnTo>
                    <a:pt x="94989" y="140241"/>
                  </a:lnTo>
                  <a:lnTo>
                    <a:pt x="89706" y="127047"/>
                  </a:lnTo>
                  <a:lnTo>
                    <a:pt x="83413" y="113448"/>
                  </a:lnTo>
                  <a:lnTo>
                    <a:pt x="69672" y="100075"/>
                  </a:lnTo>
                  <a:lnTo>
                    <a:pt x="0" y="169798"/>
                  </a:lnTo>
                  <a:lnTo>
                    <a:pt x="67906" y="237743"/>
                  </a:lnTo>
                  <a:lnTo>
                    <a:pt x="54684" y="251102"/>
                  </a:lnTo>
                  <a:lnTo>
                    <a:pt x="41222" y="257270"/>
                  </a:lnTo>
                  <a:lnTo>
                    <a:pt x="28139" y="262532"/>
                  </a:lnTo>
                  <a:lnTo>
                    <a:pt x="16052" y="273176"/>
                  </a:lnTo>
                  <a:lnTo>
                    <a:pt x="9140" y="285543"/>
                  </a:lnTo>
                  <a:lnTo>
                    <a:pt x="7673" y="298672"/>
                  </a:lnTo>
                  <a:lnTo>
                    <a:pt x="10812" y="311181"/>
                  </a:lnTo>
                  <a:lnTo>
                    <a:pt x="17716" y="321690"/>
                  </a:lnTo>
                  <a:lnTo>
                    <a:pt x="27864" y="328233"/>
                  </a:lnTo>
                  <a:lnTo>
                    <a:pt x="41211" y="331454"/>
                  </a:lnTo>
                  <a:lnTo>
                    <a:pt x="55796" y="329602"/>
                  </a:lnTo>
                  <a:lnTo>
                    <a:pt x="69659" y="320928"/>
                  </a:lnTo>
                  <a:lnTo>
                    <a:pt x="78690" y="306329"/>
                  </a:lnTo>
                  <a:lnTo>
                    <a:pt x="82264" y="294719"/>
                  </a:lnTo>
                  <a:lnTo>
                    <a:pt x="86904" y="283227"/>
                  </a:lnTo>
                  <a:lnTo>
                    <a:pt x="99136" y="268985"/>
                  </a:lnTo>
                  <a:lnTo>
                    <a:pt x="169824" y="339597"/>
                  </a:lnTo>
                  <a:lnTo>
                    <a:pt x="240690" y="268731"/>
                  </a:lnTo>
                  <a:lnTo>
                    <a:pt x="226541" y="256758"/>
                  </a:lnTo>
                  <a:lnTo>
                    <a:pt x="215131" y="252190"/>
                  </a:lnTo>
                  <a:lnTo>
                    <a:pt x="203578" y="248622"/>
                  </a:lnTo>
                  <a:lnTo>
                    <a:pt x="189001" y="239648"/>
                  </a:lnTo>
                  <a:lnTo>
                    <a:pt x="180345" y="225782"/>
                  </a:lnTo>
                  <a:lnTo>
                    <a:pt x="178523" y="211200"/>
                  </a:lnTo>
                  <a:lnTo>
                    <a:pt x="181750" y="197858"/>
                  </a:lnTo>
                  <a:lnTo>
                    <a:pt x="188239" y="187705"/>
                  </a:lnTo>
                  <a:lnTo>
                    <a:pt x="198748" y="180822"/>
                  </a:lnTo>
                  <a:lnTo>
                    <a:pt x="211258" y="177688"/>
                  </a:lnTo>
                  <a:lnTo>
                    <a:pt x="224386" y="179151"/>
                  </a:lnTo>
                  <a:lnTo>
                    <a:pt x="236753" y="186054"/>
                  </a:lnTo>
                  <a:lnTo>
                    <a:pt x="247409" y="198076"/>
                  </a:lnTo>
                  <a:lnTo>
                    <a:pt x="252660" y="211074"/>
                  </a:lnTo>
                  <a:lnTo>
                    <a:pt x="258720" y="224452"/>
                  </a:lnTo>
                  <a:lnTo>
                    <a:pt x="271805" y="237616"/>
                  </a:lnTo>
                  <a:lnTo>
                    <a:pt x="339623" y="169798"/>
                  </a:lnTo>
                  <a:lnTo>
                    <a:pt x="271678" y="101980"/>
                  </a:lnTo>
                  <a:lnTo>
                    <a:pt x="285031" y="88292"/>
                  </a:lnTo>
                  <a:lnTo>
                    <a:pt x="298586" y="82010"/>
                  </a:lnTo>
                  <a:lnTo>
                    <a:pt x="311736" y="76727"/>
                  </a:lnTo>
                  <a:lnTo>
                    <a:pt x="323875" y="66039"/>
                  </a:lnTo>
                  <a:lnTo>
                    <a:pt x="330779" y="53673"/>
                  </a:lnTo>
                  <a:lnTo>
                    <a:pt x="332241" y="40544"/>
                  </a:lnTo>
                  <a:lnTo>
                    <a:pt x="329108" y="28035"/>
                  </a:lnTo>
                  <a:lnTo>
                    <a:pt x="322224" y="17525"/>
                  </a:lnTo>
                  <a:lnTo>
                    <a:pt x="312072" y="10983"/>
                  </a:lnTo>
                  <a:lnTo>
                    <a:pt x="298729" y="7762"/>
                  </a:lnTo>
                  <a:lnTo>
                    <a:pt x="284148" y="9614"/>
                  </a:lnTo>
                  <a:lnTo>
                    <a:pt x="270281" y="18287"/>
                  </a:lnTo>
                  <a:lnTo>
                    <a:pt x="261224" y="32946"/>
                  </a:lnTo>
                  <a:lnTo>
                    <a:pt x="257644" y="44592"/>
                  </a:lnTo>
                  <a:lnTo>
                    <a:pt x="252922" y="56167"/>
                  </a:lnTo>
                  <a:lnTo>
                    <a:pt x="240436" y="70611"/>
                  </a:lnTo>
                  <a:lnTo>
                    <a:pt x="169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39558" y="4258855"/>
            <a:ext cx="657225" cy="660400"/>
            <a:chOff x="939558" y="4258855"/>
            <a:chExt cx="657225" cy="660400"/>
          </a:xfrm>
        </p:grpSpPr>
        <p:sp>
          <p:nvSpPr>
            <p:cNvPr id="12" name="object 12"/>
            <p:cNvSpPr/>
            <p:nvPr/>
          </p:nvSpPr>
          <p:spPr>
            <a:xfrm>
              <a:off x="939558" y="4258855"/>
              <a:ext cx="657225" cy="660400"/>
            </a:xfrm>
            <a:custGeom>
              <a:avLst/>
              <a:gdLst/>
              <a:ahLst/>
              <a:cxnLst/>
              <a:rect l="l" t="t" r="r" b="b"/>
              <a:pathLst>
                <a:path w="657225" h="660400">
                  <a:moveTo>
                    <a:pt x="351335" y="0"/>
                  </a:moveTo>
                  <a:lnTo>
                    <a:pt x="305413" y="0"/>
                  </a:lnTo>
                  <a:lnTo>
                    <a:pt x="259853" y="6398"/>
                  </a:lnTo>
                  <a:lnTo>
                    <a:pt x="215372" y="19194"/>
                  </a:lnTo>
                  <a:lnTo>
                    <a:pt x="172692" y="38389"/>
                  </a:lnTo>
                  <a:lnTo>
                    <a:pt x="132530" y="63982"/>
                  </a:lnTo>
                  <a:lnTo>
                    <a:pt x="95605" y="95974"/>
                  </a:lnTo>
                  <a:lnTo>
                    <a:pt x="63737" y="133068"/>
                  </a:lnTo>
                  <a:lnTo>
                    <a:pt x="38242" y="173419"/>
                  </a:lnTo>
                  <a:lnTo>
                    <a:pt x="19121" y="216303"/>
                  </a:lnTo>
                  <a:lnTo>
                    <a:pt x="6373" y="260996"/>
                  </a:lnTo>
                  <a:lnTo>
                    <a:pt x="0" y="306774"/>
                  </a:lnTo>
                  <a:lnTo>
                    <a:pt x="0" y="352914"/>
                  </a:lnTo>
                  <a:lnTo>
                    <a:pt x="6373" y="398693"/>
                  </a:lnTo>
                  <a:lnTo>
                    <a:pt x="19121" y="443385"/>
                  </a:lnTo>
                  <a:lnTo>
                    <a:pt x="38242" y="486269"/>
                  </a:lnTo>
                  <a:lnTo>
                    <a:pt x="63737" y="526620"/>
                  </a:lnTo>
                  <a:lnTo>
                    <a:pt x="95605" y="563715"/>
                  </a:lnTo>
                  <a:lnTo>
                    <a:pt x="132530" y="595738"/>
                  </a:lnTo>
                  <a:lnTo>
                    <a:pt x="172692" y="621356"/>
                  </a:lnTo>
                  <a:lnTo>
                    <a:pt x="215372" y="640570"/>
                  </a:lnTo>
                  <a:lnTo>
                    <a:pt x="259853" y="653379"/>
                  </a:lnTo>
                  <a:lnTo>
                    <a:pt x="305413" y="659783"/>
                  </a:lnTo>
                  <a:lnTo>
                    <a:pt x="351335" y="659783"/>
                  </a:lnTo>
                  <a:lnTo>
                    <a:pt x="396900" y="653379"/>
                  </a:lnTo>
                  <a:lnTo>
                    <a:pt x="441388" y="640570"/>
                  </a:lnTo>
                  <a:lnTo>
                    <a:pt x="484080" y="621356"/>
                  </a:lnTo>
                  <a:lnTo>
                    <a:pt x="524257" y="595738"/>
                  </a:lnTo>
                  <a:lnTo>
                    <a:pt x="561200" y="563715"/>
                  </a:lnTo>
                  <a:lnTo>
                    <a:pt x="593065" y="526620"/>
                  </a:lnTo>
                  <a:lnTo>
                    <a:pt x="618558" y="486269"/>
                  </a:lnTo>
                  <a:lnTo>
                    <a:pt x="637677" y="443385"/>
                  </a:lnTo>
                  <a:lnTo>
                    <a:pt x="650423" y="398693"/>
                  </a:lnTo>
                  <a:lnTo>
                    <a:pt x="656796" y="352914"/>
                  </a:lnTo>
                  <a:lnTo>
                    <a:pt x="656796" y="306774"/>
                  </a:lnTo>
                  <a:lnTo>
                    <a:pt x="650423" y="260996"/>
                  </a:lnTo>
                  <a:lnTo>
                    <a:pt x="637677" y="216303"/>
                  </a:lnTo>
                  <a:lnTo>
                    <a:pt x="618558" y="173419"/>
                  </a:lnTo>
                  <a:lnTo>
                    <a:pt x="593065" y="133068"/>
                  </a:lnTo>
                  <a:lnTo>
                    <a:pt x="561200" y="95974"/>
                  </a:lnTo>
                  <a:lnTo>
                    <a:pt x="524257" y="63982"/>
                  </a:lnTo>
                  <a:lnTo>
                    <a:pt x="484080" y="38389"/>
                  </a:lnTo>
                  <a:lnTo>
                    <a:pt x="441388" y="19194"/>
                  </a:lnTo>
                  <a:lnTo>
                    <a:pt x="396900" y="6398"/>
                  </a:lnTo>
                  <a:lnTo>
                    <a:pt x="35133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3375" y="4422648"/>
              <a:ext cx="329565" cy="332740"/>
            </a:xfrm>
            <a:custGeom>
              <a:avLst/>
              <a:gdLst/>
              <a:ahLst/>
              <a:cxnLst/>
              <a:rect l="l" t="t" r="r" b="b"/>
              <a:pathLst>
                <a:path w="329565" h="332739">
                  <a:moveTo>
                    <a:pt x="138379" y="0"/>
                  </a:moveTo>
                  <a:lnTo>
                    <a:pt x="123360" y="3053"/>
                  </a:lnTo>
                  <a:lnTo>
                    <a:pt x="111096" y="11382"/>
                  </a:lnTo>
                  <a:lnTo>
                    <a:pt x="102828" y="23735"/>
                  </a:lnTo>
                  <a:lnTo>
                    <a:pt x="99796" y="38862"/>
                  </a:lnTo>
                  <a:lnTo>
                    <a:pt x="102828" y="53988"/>
                  </a:lnTo>
                  <a:lnTo>
                    <a:pt x="111096" y="66341"/>
                  </a:lnTo>
                  <a:lnTo>
                    <a:pt x="123360" y="74670"/>
                  </a:lnTo>
                  <a:lnTo>
                    <a:pt x="138379" y="77724"/>
                  </a:lnTo>
                  <a:lnTo>
                    <a:pt x="140042" y="77596"/>
                  </a:lnTo>
                  <a:lnTo>
                    <a:pt x="149682" y="123570"/>
                  </a:lnTo>
                  <a:lnTo>
                    <a:pt x="140399" y="129393"/>
                  </a:lnTo>
                  <a:lnTo>
                    <a:pt x="133153" y="137572"/>
                  </a:lnTo>
                  <a:lnTo>
                    <a:pt x="128440" y="147609"/>
                  </a:lnTo>
                  <a:lnTo>
                    <a:pt x="126758" y="159003"/>
                  </a:lnTo>
                  <a:lnTo>
                    <a:pt x="126822" y="161544"/>
                  </a:lnTo>
                  <a:lnTo>
                    <a:pt x="127127" y="162687"/>
                  </a:lnTo>
                  <a:lnTo>
                    <a:pt x="65722" y="188087"/>
                  </a:lnTo>
                  <a:lnTo>
                    <a:pt x="60035" y="183374"/>
                  </a:lnTo>
                  <a:lnTo>
                    <a:pt x="53514" y="179816"/>
                  </a:lnTo>
                  <a:lnTo>
                    <a:pt x="46312" y="177567"/>
                  </a:lnTo>
                  <a:lnTo>
                    <a:pt x="38582" y="176783"/>
                  </a:lnTo>
                  <a:lnTo>
                    <a:pt x="23563" y="179839"/>
                  </a:lnTo>
                  <a:lnTo>
                    <a:pt x="11299" y="188182"/>
                  </a:lnTo>
                  <a:lnTo>
                    <a:pt x="3031" y="200572"/>
                  </a:lnTo>
                  <a:lnTo>
                    <a:pt x="0" y="215772"/>
                  </a:lnTo>
                  <a:lnTo>
                    <a:pt x="3031" y="230899"/>
                  </a:lnTo>
                  <a:lnTo>
                    <a:pt x="11299" y="243252"/>
                  </a:lnTo>
                  <a:lnTo>
                    <a:pt x="23563" y="251581"/>
                  </a:lnTo>
                  <a:lnTo>
                    <a:pt x="38582" y="254634"/>
                  </a:lnTo>
                  <a:lnTo>
                    <a:pt x="53594" y="251581"/>
                  </a:lnTo>
                  <a:lnTo>
                    <a:pt x="65854" y="243252"/>
                  </a:lnTo>
                  <a:lnTo>
                    <a:pt x="74120" y="230899"/>
                  </a:lnTo>
                  <a:lnTo>
                    <a:pt x="77152" y="215772"/>
                  </a:lnTo>
                  <a:lnTo>
                    <a:pt x="77152" y="210312"/>
                  </a:lnTo>
                  <a:lnTo>
                    <a:pt x="76085" y="205231"/>
                  </a:lnTo>
                  <a:lnTo>
                    <a:pt x="74142" y="200659"/>
                  </a:lnTo>
                  <a:lnTo>
                    <a:pt x="131318" y="177037"/>
                  </a:lnTo>
                  <a:lnTo>
                    <a:pt x="137203" y="185543"/>
                  </a:lnTo>
                  <a:lnTo>
                    <a:pt x="145124" y="192119"/>
                  </a:lnTo>
                  <a:lnTo>
                    <a:pt x="154647" y="196361"/>
                  </a:lnTo>
                  <a:lnTo>
                    <a:pt x="165341" y="197865"/>
                  </a:lnTo>
                  <a:lnTo>
                    <a:pt x="166624" y="197738"/>
                  </a:lnTo>
                  <a:lnTo>
                    <a:pt x="179959" y="255904"/>
                  </a:lnTo>
                  <a:lnTo>
                    <a:pt x="168480" y="261044"/>
                  </a:lnTo>
                  <a:lnTo>
                    <a:pt x="159386" y="269493"/>
                  </a:lnTo>
                  <a:lnTo>
                    <a:pt x="153400" y="280515"/>
                  </a:lnTo>
                  <a:lnTo>
                    <a:pt x="151244" y="293369"/>
                  </a:lnTo>
                  <a:lnTo>
                    <a:pt x="154278" y="308496"/>
                  </a:lnTo>
                  <a:lnTo>
                    <a:pt x="162553" y="320849"/>
                  </a:lnTo>
                  <a:lnTo>
                    <a:pt x="174829" y="329178"/>
                  </a:lnTo>
                  <a:lnTo>
                    <a:pt x="189865" y="332231"/>
                  </a:lnTo>
                  <a:lnTo>
                    <a:pt x="204825" y="329178"/>
                  </a:lnTo>
                  <a:lnTo>
                    <a:pt x="217058" y="320849"/>
                  </a:lnTo>
                  <a:lnTo>
                    <a:pt x="225315" y="308496"/>
                  </a:lnTo>
                  <a:lnTo>
                    <a:pt x="228346" y="293369"/>
                  </a:lnTo>
                  <a:lnTo>
                    <a:pt x="225768" y="279322"/>
                  </a:lnTo>
                  <a:lnTo>
                    <a:pt x="218678" y="267573"/>
                  </a:lnTo>
                  <a:lnTo>
                    <a:pt x="208039" y="259133"/>
                  </a:lnTo>
                  <a:lnTo>
                    <a:pt x="194818" y="255015"/>
                  </a:lnTo>
                  <a:lnTo>
                    <a:pt x="180975" y="194437"/>
                  </a:lnTo>
                  <a:lnTo>
                    <a:pt x="186947" y="191123"/>
                  </a:lnTo>
                  <a:lnTo>
                    <a:pt x="192182" y="186785"/>
                  </a:lnTo>
                  <a:lnTo>
                    <a:pt x="196512" y="181542"/>
                  </a:lnTo>
                  <a:lnTo>
                    <a:pt x="199771" y="175513"/>
                  </a:lnTo>
                  <a:lnTo>
                    <a:pt x="252603" y="189991"/>
                  </a:lnTo>
                  <a:lnTo>
                    <a:pt x="275542" y="232150"/>
                  </a:lnTo>
                  <a:lnTo>
                    <a:pt x="290576" y="235203"/>
                  </a:lnTo>
                  <a:lnTo>
                    <a:pt x="305609" y="232150"/>
                  </a:lnTo>
                  <a:lnTo>
                    <a:pt x="317881" y="223821"/>
                  </a:lnTo>
                  <a:lnTo>
                    <a:pt x="326151" y="211468"/>
                  </a:lnTo>
                  <a:lnTo>
                    <a:pt x="329184" y="196341"/>
                  </a:lnTo>
                  <a:lnTo>
                    <a:pt x="326151" y="181141"/>
                  </a:lnTo>
                  <a:lnTo>
                    <a:pt x="317881" y="168751"/>
                  </a:lnTo>
                  <a:lnTo>
                    <a:pt x="305609" y="160408"/>
                  </a:lnTo>
                  <a:lnTo>
                    <a:pt x="290576" y="157352"/>
                  </a:lnTo>
                  <a:lnTo>
                    <a:pt x="280491" y="158698"/>
                  </a:lnTo>
                  <a:lnTo>
                    <a:pt x="271430" y="162496"/>
                  </a:lnTo>
                  <a:lnTo>
                    <a:pt x="263751" y="168390"/>
                  </a:lnTo>
                  <a:lnTo>
                    <a:pt x="257810" y="176021"/>
                  </a:lnTo>
                  <a:lnTo>
                    <a:pt x="203708" y="161289"/>
                  </a:lnTo>
                  <a:lnTo>
                    <a:pt x="180382" y="123195"/>
                  </a:lnTo>
                  <a:lnTo>
                    <a:pt x="165341" y="120141"/>
                  </a:lnTo>
                  <a:lnTo>
                    <a:pt x="164020" y="120268"/>
                  </a:lnTo>
                  <a:lnTo>
                    <a:pt x="154343" y="74168"/>
                  </a:lnTo>
                  <a:lnTo>
                    <a:pt x="163478" y="68347"/>
                  </a:lnTo>
                  <a:lnTo>
                    <a:pt x="170613" y="60182"/>
                  </a:lnTo>
                  <a:lnTo>
                    <a:pt x="175254" y="50182"/>
                  </a:lnTo>
                  <a:lnTo>
                    <a:pt x="176911" y="38862"/>
                  </a:lnTo>
                  <a:lnTo>
                    <a:pt x="173887" y="23735"/>
                  </a:lnTo>
                  <a:lnTo>
                    <a:pt x="165636" y="11382"/>
                  </a:lnTo>
                  <a:lnTo>
                    <a:pt x="153390" y="3053"/>
                  </a:lnTo>
                  <a:lnTo>
                    <a:pt x="138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7244" y="5464555"/>
            <a:ext cx="10419715" cy="1146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69644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Arial"/>
                <a:cs typeface="Arial"/>
              </a:rPr>
              <a:t>How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much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activities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identify?</a:t>
            </a:r>
            <a:endParaRPr sz="2000">
              <a:latin typeface="Arial"/>
              <a:cs typeface="Arial"/>
            </a:endParaRPr>
          </a:p>
          <a:p>
            <a:pPr marL="969644">
              <a:lnSpc>
                <a:spcPct val="100000"/>
              </a:lnSpc>
              <a:spcBef>
                <a:spcPts val="1170"/>
              </a:spcBef>
            </a:pPr>
            <a:r>
              <a:rPr sz="1600" b="1" spc="-10" dirty="0">
                <a:solidFill>
                  <a:srgbClr val="FF0000"/>
                </a:solidFill>
                <a:latin typeface="Segoe UI"/>
                <a:cs typeface="Segoe UI"/>
              </a:rPr>
              <a:t>Rolling</a:t>
            </a:r>
            <a:r>
              <a:rPr sz="1600" b="1" spc="-10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wave</a:t>
            </a:r>
            <a:r>
              <a:rPr sz="1600" b="1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planning:</a:t>
            </a:r>
            <a:r>
              <a:rPr sz="1600" b="1" spc="-9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near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term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planned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details,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work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future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planned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higher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endParaRPr sz="1600">
              <a:latin typeface="Segoe UI"/>
              <a:cs typeface="Segoe UI"/>
            </a:endParaRPr>
          </a:p>
          <a:p>
            <a:pPr marL="3413760">
              <a:lnSpc>
                <a:spcPct val="100000"/>
              </a:lnSpc>
              <a:spcBef>
                <a:spcPts val="894"/>
              </a:spcBef>
              <a:tabLst>
                <a:tab pos="10242550" algn="l"/>
              </a:tabLst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43e-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BM/HR/HDCV/FSOFT</a:t>
            </a:r>
            <a:r>
              <a:rPr sz="800" spc="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V1.2</a:t>
            </a:r>
            <a:r>
              <a:rPr sz="800" spc="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-</a:t>
            </a:r>
            <a:r>
              <a:rPr sz="800" spc="-1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©FPT</a:t>
            </a:r>
            <a:r>
              <a:rPr sz="800" spc="2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SOFTWARE</a:t>
            </a:r>
            <a:r>
              <a:rPr sz="800" spc="-2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–</a:t>
            </a:r>
            <a:r>
              <a:rPr sz="800" spc="-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Corporate</a:t>
            </a:r>
            <a:r>
              <a:rPr sz="800" spc="6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Training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Center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	</a:t>
            </a:r>
            <a:r>
              <a:rPr sz="800" spc="-25" dirty="0">
                <a:solidFill>
                  <a:srgbClr val="888888"/>
                </a:solidFill>
                <a:latin typeface="Segoe UI"/>
                <a:cs typeface="Segoe UI"/>
              </a:rPr>
              <a:t>10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3/18/2021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9558" y="5539009"/>
            <a:ext cx="657225" cy="657225"/>
            <a:chOff x="939558" y="5539009"/>
            <a:chExt cx="657225" cy="657225"/>
          </a:xfrm>
        </p:grpSpPr>
        <p:sp>
          <p:nvSpPr>
            <p:cNvPr id="16" name="object 16"/>
            <p:cNvSpPr/>
            <p:nvPr/>
          </p:nvSpPr>
          <p:spPr>
            <a:xfrm>
              <a:off x="939558" y="5539009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35" y="0"/>
                  </a:moveTo>
                  <a:lnTo>
                    <a:pt x="305413" y="0"/>
                  </a:lnTo>
                  <a:lnTo>
                    <a:pt x="259853" y="6372"/>
                  </a:lnTo>
                  <a:lnTo>
                    <a:pt x="215372" y="19117"/>
                  </a:lnTo>
                  <a:lnTo>
                    <a:pt x="172692" y="38234"/>
                  </a:lnTo>
                  <a:lnTo>
                    <a:pt x="132530" y="63724"/>
                  </a:lnTo>
                  <a:lnTo>
                    <a:pt x="95605" y="95586"/>
                  </a:lnTo>
                  <a:lnTo>
                    <a:pt x="63737" y="132511"/>
                  </a:lnTo>
                  <a:lnTo>
                    <a:pt x="38242" y="172675"/>
                  </a:lnTo>
                  <a:lnTo>
                    <a:pt x="19121" y="215356"/>
                  </a:lnTo>
                  <a:lnTo>
                    <a:pt x="6373" y="259837"/>
                  </a:lnTo>
                  <a:lnTo>
                    <a:pt x="0" y="305397"/>
                  </a:lnTo>
                  <a:lnTo>
                    <a:pt x="0" y="351316"/>
                  </a:lnTo>
                  <a:lnTo>
                    <a:pt x="6373" y="396876"/>
                  </a:lnTo>
                  <a:lnTo>
                    <a:pt x="19121" y="441355"/>
                  </a:lnTo>
                  <a:lnTo>
                    <a:pt x="38242" y="484035"/>
                  </a:lnTo>
                  <a:lnTo>
                    <a:pt x="63737" y="524196"/>
                  </a:lnTo>
                  <a:lnTo>
                    <a:pt x="95605" y="561118"/>
                  </a:lnTo>
                  <a:lnTo>
                    <a:pt x="132530" y="592986"/>
                  </a:lnTo>
                  <a:lnTo>
                    <a:pt x="172692" y="618481"/>
                  </a:lnTo>
                  <a:lnTo>
                    <a:pt x="215372" y="637602"/>
                  </a:lnTo>
                  <a:lnTo>
                    <a:pt x="259853" y="650350"/>
                  </a:lnTo>
                  <a:lnTo>
                    <a:pt x="305413" y="656723"/>
                  </a:lnTo>
                  <a:lnTo>
                    <a:pt x="351335" y="656723"/>
                  </a:lnTo>
                  <a:lnTo>
                    <a:pt x="396900" y="650350"/>
                  </a:lnTo>
                  <a:lnTo>
                    <a:pt x="441388" y="637602"/>
                  </a:lnTo>
                  <a:lnTo>
                    <a:pt x="484080" y="618481"/>
                  </a:lnTo>
                  <a:lnTo>
                    <a:pt x="524257" y="592986"/>
                  </a:lnTo>
                  <a:lnTo>
                    <a:pt x="561200" y="561118"/>
                  </a:lnTo>
                  <a:lnTo>
                    <a:pt x="593065" y="524196"/>
                  </a:lnTo>
                  <a:lnTo>
                    <a:pt x="618558" y="484035"/>
                  </a:lnTo>
                  <a:lnTo>
                    <a:pt x="637677" y="441355"/>
                  </a:lnTo>
                  <a:lnTo>
                    <a:pt x="650423" y="396876"/>
                  </a:lnTo>
                  <a:lnTo>
                    <a:pt x="656796" y="351316"/>
                  </a:lnTo>
                  <a:lnTo>
                    <a:pt x="656796" y="305397"/>
                  </a:lnTo>
                  <a:lnTo>
                    <a:pt x="650423" y="259837"/>
                  </a:lnTo>
                  <a:lnTo>
                    <a:pt x="637677" y="215356"/>
                  </a:lnTo>
                  <a:lnTo>
                    <a:pt x="618558" y="172675"/>
                  </a:lnTo>
                  <a:lnTo>
                    <a:pt x="593065" y="132511"/>
                  </a:lnTo>
                  <a:lnTo>
                    <a:pt x="561200" y="95586"/>
                  </a:lnTo>
                  <a:lnTo>
                    <a:pt x="524257" y="63724"/>
                  </a:lnTo>
                  <a:lnTo>
                    <a:pt x="484080" y="38234"/>
                  </a:lnTo>
                  <a:lnTo>
                    <a:pt x="441388" y="19117"/>
                  </a:lnTo>
                  <a:lnTo>
                    <a:pt x="396900" y="6372"/>
                  </a:lnTo>
                  <a:lnTo>
                    <a:pt x="351335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2723" y="5700521"/>
              <a:ext cx="320040" cy="361950"/>
            </a:xfrm>
            <a:custGeom>
              <a:avLst/>
              <a:gdLst/>
              <a:ahLst/>
              <a:cxnLst/>
              <a:rect l="l" t="t" r="r" b="b"/>
              <a:pathLst>
                <a:path w="320040" h="361950">
                  <a:moveTo>
                    <a:pt x="123313" y="278129"/>
                  </a:moveTo>
                  <a:lnTo>
                    <a:pt x="103924" y="278129"/>
                  </a:lnTo>
                  <a:lnTo>
                    <a:pt x="114277" y="312419"/>
                  </a:lnTo>
                  <a:lnTo>
                    <a:pt x="127427" y="339089"/>
                  </a:lnTo>
                  <a:lnTo>
                    <a:pt x="142798" y="356869"/>
                  </a:lnTo>
                  <a:lnTo>
                    <a:pt x="159816" y="361949"/>
                  </a:lnTo>
                  <a:lnTo>
                    <a:pt x="176816" y="356869"/>
                  </a:lnTo>
                  <a:lnTo>
                    <a:pt x="188892" y="342899"/>
                  </a:lnTo>
                  <a:lnTo>
                    <a:pt x="159816" y="342899"/>
                  </a:lnTo>
                  <a:lnTo>
                    <a:pt x="148365" y="337819"/>
                  </a:lnTo>
                  <a:lnTo>
                    <a:pt x="137964" y="323849"/>
                  </a:lnTo>
                  <a:lnTo>
                    <a:pt x="128971" y="300989"/>
                  </a:lnTo>
                  <a:lnTo>
                    <a:pt x="123313" y="278129"/>
                  </a:lnTo>
                  <a:close/>
                </a:path>
                <a:path w="320040" h="361950">
                  <a:moveTo>
                    <a:pt x="219913" y="256539"/>
                  </a:moveTo>
                  <a:lnTo>
                    <a:pt x="159816" y="256539"/>
                  </a:lnTo>
                  <a:lnTo>
                    <a:pt x="169427" y="260349"/>
                  </a:lnTo>
                  <a:lnTo>
                    <a:pt x="178977" y="265429"/>
                  </a:lnTo>
                  <a:lnTo>
                    <a:pt x="188409" y="269239"/>
                  </a:lnTo>
                  <a:lnTo>
                    <a:pt x="197662" y="271779"/>
                  </a:lnTo>
                  <a:lnTo>
                    <a:pt x="190552" y="300989"/>
                  </a:lnTo>
                  <a:lnTo>
                    <a:pt x="181644" y="323849"/>
                  </a:lnTo>
                  <a:lnTo>
                    <a:pt x="171284" y="337819"/>
                  </a:lnTo>
                  <a:lnTo>
                    <a:pt x="159816" y="342899"/>
                  </a:lnTo>
                  <a:lnTo>
                    <a:pt x="188892" y="342899"/>
                  </a:lnTo>
                  <a:lnTo>
                    <a:pt x="192185" y="339089"/>
                  </a:lnTo>
                  <a:lnTo>
                    <a:pt x="205340" y="312419"/>
                  </a:lnTo>
                  <a:lnTo>
                    <a:pt x="215696" y="278129"/>
                  </a:lnTo>
                  <a:lnTo>
                    <a:pt x="310989" y="278129"/>
                  </a:lnTo>
                  <a:lnTo>
                    <a:pt x="316280" y="271779"/>
                  </a:lnTo>
                  <a:lnTo>
                    <a:pt x="316517" y="270509"/>
                  </a:lnTo>
                  <a:lnTo>
                    <a:pt x="267512" y="270509"/>
                  </a:lnTo>
                  <a:lnTo>
                    <a:pt x="264972" y="264159"/>
                  </a:lnTo>
                  <a:lnTo>
                    <a:pt x="232079" y="264159"/>
                  </a:lnTo>
                  <a:lnTo>
                    <a:pt x="219252" y="260349"/>
                  </a:lnTo>
                  <a:lnTo>
                    <a:pt x="219913" y="256539"/>
                  </a:lnTo>
                  <a:close/>
                </a:path>
                <a:path w="320040" h="361950">
                  <a:moveTo>
                    <a:pt x="310989" y="278129"/>
                  </a:moveTo>
                  <a:lnTo>
                    <a:pt x="215696" y="278129"/>
                  </a:lnTo>
                  <a:lnTo>
                    <a:pt x="222808" y="280669"/>
                  </a:lnTo>
                  <a:lnTo>
                    <a:pt x="226364" y="280669"/>
                  </a:lnTo>
                  <a:lnTo>
                    <a:pt x="228678" y="288289"/>
                  </a:lnTo>
                  <a:lnTo>
                    <a:pt x="233349" y="294639"/>
                  </a:lnTo>
                  <a:lnTo>
                    <a:pt x="239830" y="298449"/>
                  </a:lnTo>
                  <a:lnTo>
                    <a:pt x="247573" y="299719"/>
                  </a:lnTo>
                  <a:lnTo>
                    <a:pt x="255828" y="299719"/>
                  </a:lnTo>
                  <a:lnTo>
                    <a:pt x="262940" y="295909"/>
                  </a:lnTo>
                  <a:lnTo>
                    <a:pt x="266242" y="288289"/>
                  </a:lnTo>
                  <a:lnTo>
                    <a:pt x="283437" y="288289"/>
                  </a:lnTo>
                  <a:lnTo>
                    <a:pt x="297786" y="285749"/>
                  </a:lnTo>
                  <a:lnTo>
                    <a:pt x="308873" y="280669"/>
                  </a:lnTo>
                  <a:lnTo>
                    <a:pt x="310989" y="278129"/>
                  </a:lnTo>
                  <a:close/>
                </a:path>
                <a:path w="320040" h="361950">
                  <a:moveTo>
                    <a:pt x="39443" y="73659"/>
                  </a:moveTo>
                  <a:lnTo>
                    <a:pt x="17018" y="78739"/>
                  </a:lnTo>
                  <a:lnTo>
                    <a:pt x="3302" y="90169"/>
                  </a:lnTo>
                  <a:lnTo>
                    <a:pt x="230" y="99059"/>
                  </a:lnTo>
                  <a:lnTo>
                    <a:pt x="88" y="109219"/>
                  </a:lnTo>
                  <a:lnTo>
                    <a:pt x="2737" y="120649"/>
                  </a:lnTo>
                  <a:lnTo>
                    <a:pt x="8039" y="132079"/>
                  </a:lnTo>
                  <a:lnTo>
                    <a:pt x="5270" y="134619"/>
                  </a:lnTo>
                  <a:lnTo>
                    <a:pt x="3835" y="139699"/>
                  </a:lnTo>
                  <a:lnTo>
                    <a:pt x="3835" y="143509"/>
                  </a:lnTo>
                  <a:lnTo>
                    <a:pt x="5520" y="152399"/>
                  </a:lnTo>
                  <a:lnTo>
                    <a:pt x="10113" y="158749"/>
                  </a:lnTo>
                  <a:lnTo>
                    <a:pt x="16924" y="163829"/>
                  </a:lnTo>
                  <a:lnTo>
                    <a:pt x="25260" y="165099"/>
                  </a:lnTo>
                  <a:lnTo>
                    <a:pt x="31686" y="165099"/>
                  </a:lnTo>
                  <a:lnTo>
                    <a:pt x="36550" y="170179"/>
                  </a:lnTo>
                  <a:lnTo>
                    <a:pt x="42049" y="175259"/>
                  </a:lnTo>
                  <a:lnTo>
                    <a:pt x="48006" y="181609"/>
                  </a:lnTo>
                  <a:lnTo>
                    <a:pt x="23404" y="207009"/>
                  </a:lnTo>
                  <a:lnTo>
                    <a:pt x="7051" y="232409"/>
                  </a:lnTo>
                  <a:lnTo>
                    <a:pt x="0" y="253999"/>
                  </a:lnTo>
                  <a:lnTo>
                    <a:pt x="3302" y="271779"/>
                  </a:lnTo>
                  <a:lnTo>
                    <a:pt x="17018" y="283209"/>
                  </a:lnTo>
                  <a:lnTo>
                    <a:pt x="39444" y="288289"/>
                  </a:lnTo>
                  <a:lnTo>
                    <a:pt x="68954" y="287019"/>
                  </a:lnTo>
                  <a:lnTo>
                    <a:pt x="103924" y="278129"/>
                  </a:lnTo>
                  <a:lnTo>
                    <a:pt x="123313" y="278129"/>
                  </a:lnTo>
                  <a:lnTo>
                    <a:pt x="121742" y="271779"/>
                  </a:lnTo>
                  <a:lnTo>
                    <a:pt x="48150" y="271779"/>
                  </a:lnTo>
                  <a:lnTo>
                    <a:pt x="30727" y="269239"/>
                  </a:lnTo>
                  <a:lnTo>
                    <a:pt x="20688" y="261619"/>
                  </a:lnTo>
                  <a:lnTo>
                    <a:pt x="19274" y="248919"/>
                  </a:lnTo>
                  <a:lnTo>
                    <a:pt x="26315" y="233679"/>
                  </a:lnTo>
                  <a:lnTo>
                    <a:pt x="40931" y="214629"/>
                  </a:lnTo>
                  <a:lnTo>
                    <a:pt x="62242" y="194309"/>
                  </a:lnTo>
                  <a:lnTo>
                    <a:pt x="114071" y="194309"/>
                  </a:lnTo>
                  <a:lnTo>
                    <a:pt x="114026" y="193039"/>
                  </a:lnTo>
                  <a:lnTo>
                    <a:pt x="93802" y="193039"/>
                  </a:lnTo>
                  <a:lnTo>
                    <a:pt x="87947" y="189229"/>
                  </a:lnTo>
                  <a:lnTo>
                    <a:pt x="82486" y="185419"/>
                  </a:lnTo>
                  <a:lnTo>
                    <a:pt x="77330" y="181609"/>
                  </a:lnTo>
                  <a:lnTo>
                    <a:pt x="94005" y="168909"/>
                  </a:lnTo>
                  <a:lnTo>
                    <a:pt x="62230" y="168909"/>
                  </a:lnTo>
                  <a:lnTo>
                    <a:pt x="55854" y="163829"/>
                  </a:lnTo>
                  <a:lnTo>
                    <a:pt x="50063" y="157479"/>
                  </a:lnTo>
                  <a:lnTo>
                    <a:pt x="45021" y="152399"/>
                  </a:lnTo>
                  <a:lnTo>
                    <a:pt x="46100" y="149859"/>
                  </a:lnTo>
                  <a:lnTo>
                    <a:pt x="46697" y="147319"/>
                  </a:lnTo>
                  <a:lnTo>
                    <a:pt x="46697" y="143509"/>
                  </a:lnTo>
                  <a:lnTo>
                    <a:pt x="45012" y="135889"/>
                  </a:lnTo>
                  <a:lnTo>
                    <a:pt x="40417" y="128269"/>
                  </a:lnTo>
                  <a:lnTo>
                    <a:pt x="33603" y="124459"/>
                  </a:lnTo>
                  <a:lnTo>
                    <a:pt x="29431" y="123189"/>
                  </a:lnTo>
                  <a:lnTo>
                    <a:pt x="22872" y="123189"/>
                  </a:lnTo>
                  <a:lnTo>
                    <a:pt x="18376" y="114299"/>
                  </a:lnTo>
                  <a:lnTo>
                    <a:pt x="38806" y="91439"/>
                  </a:lnTo>
                  <a:lnTo>
                    <a:pt x="125018" y="91439"/>
                  </a:lnTo>
                  <a:lnTo>
                    <a:pt x="121919" y="90169"/>
                  </a:lnTo>
                  <a:lnTo>
                    <a:pt x="123467" y="83819"/>
                  </a:lnTo>
                  <a:lnTo>
                    <a:pt x="103911" y="83819"/>
                  </a:lnTo>
                  <a:lnTo>
                    <a:pt x="68949" y="76199"/>
                  </a:lnTo>
                  <a:lnTo>
                    <a:pt x="39443" y="73659"/>
                  </a:lnTo>
                  <a:close/>
                </a:path>
                <a:path w="320040" h="361950">
                  <a:moveTo>
                    <a:pt x="114071" y="194309"/>
                  </a:moveTo>
                  <a:lnTo>
                    <a:pt x="62242" y="194309"/>
                  </a:lnTo>
                  <a:lnTo>
                    <a:pt x="69895" y="200659"/>
                  </a:lnTo>
                  <a:lnTo>
                    <a:pt x="77925" y="207009"/>
                  </a:lnTo>
                  <a:lnTo>
                    <a:pt x="86315" y="212089"/>
                  </a:lnTo>
                  <a:lnTo>
                    <a:pt x="95046" y="218439"/>
                  </a:lnTo>
                  <a:lnTo>
                    <a:pt x="95966" y="229869"/>
                  </a:lnTo>
                  <a:lnTo>
                    <a:pt x="97135" y="240029"/>
                  </a:lnTo>
                  <a:lnTo>
                    <a:pt x="98543" y="250189"/>
                  </a:lnTo>
                  <a:lnTo>
                    <a:pt x="100177" y="260349"/>
                  </a:lnTo>
                  <a:lnTo>
                    <a:pt x="71714" y="267969"/>
                  </a:lnTo>
                  <a:lnTo>
                    <a:pt x="48150" y="271779"/>
                  </a:lnTo>
                  <a:lnTo>
                    <a:pt x="121742" y="271779"/>
                  </a:lnTo>
                  <a:lnTo>
                    <a:pt x="131047" y="269239"/>
                  </a:lnTo>
                  <a:lnTo>
                    <a:pt x="140508" y="265429"/>
                  </a:lnTo>
                  <a:lnTo>
                    <a:pt x="150104" y="260349"/>
                  </a:lnTo>
                  <a:lnTo>
                    <a:pt x="159816" y="256539"/>
                  </a:lnTo>
                  <a:lnTo>
                    <a:pt x="219913" y="256539"/>
                  </a:lnTo>
                  <a:lnTo>
                    <a:pt x="220574" y="252729"/>
                  </a:lnTo>
                  <a:lnTo>
                    <a:pt x="118490" y="252729"/>
                  </a:lnTo>
                  <a:lnTo>
                    <a:pt x="117538" y="246379"/>
                  </a:lnTo>
                  <a:lnTo>
                    <a:pt x="116712" y="240029"/>
                  </a:lnTo>
                  <a:lnTo>
                    <a:pt x="116078" y="232409"/>
                  </a:lnTo>
                  <a:lnTo>
                    <a:pt x="157622" y="232409"/>
                  </a:lnTo>
                  <a:lnTo>
                    <a:pt x="136728" y="220979"/>
                  </a:lnTo>
                  <a:lnTo>
                    <a:pt x="131005" y="218439"/>
                  </a:lnTo>
                  <a:lnTo>
                    <a:pt x="125388" y="214629"/>
                  </a:lnTo>
                  <a:lnTo>
                    <a:pt x="119888" y="210819"/>
                  </a:lnTo>
                  <a:lnTo>
                    <a:pt x="114515" y="207009"/>
                  </a:lnTo>
                  <a:lnTo>
                    <a:pt x="114071" y="194309"/>
                  </a:lnTo>
                  <a:close/>
                </a:path>
                <a:path w="320040" h="361950">
                  <a:moveTo>
                    <a:pt x="316517" y="91439"/>
                  </a:moveTo>
                  <a:lnTo>
                    <a:pt x="280861" y="91439"/>
                  </a:lnTo>
                  <a:lnTo>
                    <a:pt x="288801" y="92709"/>
                  </a:lnTo>
                  <a:lnTo>
                    <a:pt x="294859" y="96519"/>
                  </a:lnTo>
                  <a:lnTo>
                    <a:pt x="298881" y="100329"/>
                  </a:lnTo>
                  <a:lnTo>
                    <a:pt x="300340" y="113029"/>
                  </a:lnTo>
                  <a:lnTo>
                    <a:pt x="293309" y="129539"/>
                  </a:lnTo>
                  <a:lnTo>
                    <a:pt x="278682" y="148589"/>
                  </a:lnTo>
                  <a:lnTo>
                    <a:pt x="257352" y="168909"/>
                  </a:lnTo>
                  <a:lnTo>
                    <a:pt x="225856" y="168909"/>
                  </a:lnTo>
                  <a:lnTo>
                    <a:pt x="231698" y="172719"/>
                  </a:lnTo>
                  <a:lnTo>
                    <a:pt x="237159" y="176529"/>
                  </a:lnTo>
                  <a:lnTo>
                    <a:pt x="242366" y="181609"/>
                  </a:lnTo>
                  <a:lnTo>
                    <a:pt x="225602" y="193039"/>
                  </a:lnTo>
                  <a:lnTo>
                    <a:pt x="257352" y="193039"/>
                  </a:lnTo>
                  <a:lnTo>
                    <a:pt x="278682" y="214629"/>
                  </a:lnTo>
                  <a:lnTo>
                    <a:pt x="293309" y="233679"/>
                  </a:lnTo>
                  <a:lnTo>
                    <a:pt x="300340" y="248919"/>
                  </a:lnTo>
                  <a:lnTo>
                    <a:pt x="298881" y="261619"/>
                  </a:lnTo>
                  <a:lnTo>
                    <a:pt x="294391" y="266699"/>
                  </a:lnTo>
                  <a:lnTo>
                    <a:pt x="287531" y="269239"/>
                  </a:lnTo>
                  <a:lnTo>
                    <a:pt x="278504" y="270509"/>
                  </a:lnTo>
                  <a:lnTo>
                    <a:pt x="316517" y="270509"/>
                  </a:lnTo>
                  <a:lnTo>
                    <a:pt x="319600" y="253999"/>
                  </a:lnTo>
                  <a:lnTo>
                    <a:pt x="312550" y="232409"/>
                  </a:lnTo>
                  <a:lnTo>
                    <a:pt x="296189" y="207009"/>
                  </a:lnTo>
                  <a:lnTo>
                    <a:pt x="271576" y="181609"/>
                  </a:lnTo>
                  <a:lnTo>
                    <a:pt x="296189" y="154939"/>
                  </a:lnTo>
                  <a:lnTo>
                    <a:pt x="312550" y="130809"/>
                  </a:lnTo>
                  <a:lnTo>
                    <a:pt x="319600" y="107949"/>
                  </a:lnTo>
                  <a:lnTo>
                    <a:pt x="316517" y="91439"/>
                  </a:lnTo>
                  <a:close/>
                </a:path>
                <a:path w="320040" h="361950">
                  <a:moveTo>
                    <a:pt x="256590" y="256539"/>
                  </a:moveTo>
                  <a:lnTo>
                    <a:pt x="241350" y="256539"/>
                  </a:lnTo>
                  <a:lnTo>
                    <a:pt x="235889" y="259079"/>
                  </a:lnTo>
                  <a:lnTo>
                    <a:pt x="232079" y="264159"/>
                  </a:lnTo>
                  <a:lnTo>
                    <a:pt x="264972" y="264159"/>
                  </a:lnTo>
                  <a:lnTo>
                    <a:pt x="264464" y="262889"/>
                  </a:lnTo>
                  <a:lnTo>
                    <a:pt x="256590" y="256539"/>
                  </a:lnTo>
                  <a:close/>
                </a:path>
                <a:path w="320040" h="361950">
                  <a:moveTo>
                    <a:pt x="157622" y="232409"/>
                  </a:moveTo>
                  <a:lnTo>
                    <a:pt x="116078" y="232409"/>
                  </a:lnTo>
                  <a:lnTo>
                    <a:pt x="126682" y="238759"/>
                  </a:lnTo>
                  <a:lnTo>
                    <a:pt x="130263" y="241299"/>
                  </a:lnTo>
                  <a:lnTo>
                    <a:pt x="133845" y="242569"/>
                  </a:lnTo>
                  <a:lnTo>
                    <a:pt x="137452" y="245109"/>
                  </a:lnTo>
                  <a:lnTo>
                    <a:pt x="131013" y="247649"/>
                  </a:lnTo>
                  <a:lnTo>
                    <a:pt x="118490" y="252729"/>
                  </a:lnTo>
                  <a:lnTo>
                    <a:pt x="200964" y="252729"/>
                  </a:lnTo>
                  <a:lnTo>
                    <a:pt x="182295" y="245109"/>
                  </a:lnTo>
                  <a:lnTo>
                    <a:pt x="192963" y="238759"/>
                  </a:lnTo>
                  <a:lnTo>
                    <a:pt x="196519" y="236219"/>
                  </a:lnTo>
                  <a:lnTo>
                    <a:pt x="199948" y="234949"/>
                  </a:lnTo>
                  <a:lnTo>
                    <a:pt x="201663" y="233679"/>
                  </a:lnTo>
                  <a:lnTo>
                    <a:pt x="159943" y="233679"/>
                  </a:lnTo>
                  <a:lnTo>
                    <a:pt x="157622" y="232409"/>
                  </a:lnTo>
                  <a:close/>
                </a:path>
                <a:path w="320040" h="361950">
                  <a:moveTo>
                    <a:pt x="223384" y="232409"/>
                  </a:moveTo>
                  <a:lnTo>
                    <a:pt x="203377" y="232409"/>
                  </a:lnTo>
                  <a:lnTo>
                    <a:pt x="202742" y="240029"/>
                  </a:lnTo>
                  <a:lnTo>
                    <a:pt x="201980" y="246379"/>
                  </a:lnTo>
                  <a:lnTo>
                    <a:pt x="200964" y="252729"/>
                  </a:lnTo>
                  <a:lnTo>
                    <a:pt x="220574" y="252729"/>
                  </a:lnTo>
                  <a:lnTo>
                    <a:pt x="221014" y="250189"/>
                  </a:lnTo>
                  <a:lnTo>
                    <a:pt x="222491" y="240029"/>
                  </a:lnTo>
                  <a:lnTo>
                    <a:pt x="223384" y="232409"/>
                  </a:lnTo>
                  <a:close/>
                </a:path>
                <a:path w="320040" h="361950">
                  <a:moveTo>
                    <a:pt x="201396" y="128269"/>
                  </a:moveTo>
                  <a:lnTo>
                    <a:pt x="159689" y="128269"/>
                  </a:lnTo>
                  <a:lnTo>
                    <a:pt x="182930" y="140969"/>
                  </a:lnTo>
                  <a:lnTo>
                    <a:pt x="188618" y="144779"/>
                  </a:lnTo>
                  <a:lnTo>
                    <a:pt x="205968" y="189229"/>
                  </a:lnTo>
                  <a:lnTo>
                    <a:pt x="205854" y="194309"/>
                  </a:lnTo>
                  <a:lnTo>
                    <a:pt x="205616" y="200659"/>
                  </a:lnTo>
                  <a:lnTo>
                    <a:pt x="205282" y="207009"/>
                  </a:lnTo>
                  <a:lnTo>
                    <a:pt x="182930" y="220979"/>
                  </a:lnTo>
                  <a:lnTo>
                    <a:pt x="177142" y="224789"/>
                  </a:lnTo>
                  <a:lnTo>
                    <a:pt x="171389" y="227329"/>
                  </a:lnTo>
                  <a:lnTo>
                    <a:pt x="165660" y="231139"/>
                  </a:lnTo>
                  <a:lnTo>
                    <a:pt x="159943" y="233679"/>
                  </a:lnTo>
                  <a:lnTo>
                    <a:pt x="201663" y="233679"/>
                  </a:lnTo>
                  <a:lnTo>
                    <a:pt x="203377" y="232409"/>
                  </a:lnTo>
                  <a:lnTo>
                    <a:pt x="223384" y="232409"/>
                  </a:lnTo>
                  <a:lnTo>
                    <a:pt x="223681" y="229869"/>
                  </a:lnTo>
                  <a:lnTo>
                    <a:pt x="224586" y="218439"/>
                  </a:lnTo>
                  <a:lnTo>
                    <a:pt x="233367" y="212089"/>
                  </a:lnTo>
                  <a:lnTo>
                    <a:pt x="241779" y="205739"/>
                  </a:lnTo>
                  <a:lnTo>
                    <a:pt x="249786" y="200659"/>
                  </a:lnTo>
                  <a:lnTo>
                    <a:pt x="257352" y="193039"/>
                  </a:lnTo>
                  <a:lnTo>
                    <a:pt x="225602" y="193039"/>
                  </a:lnTo>
                  <a:lnTo>
                    <a:pt x="226110" y="181609"/>
                  </a:lnTo>
                  <a:lnTo>
                    <a:pt x="226026" y="173989"/>
                  </a:lnTo>
                  <a:lnTo>
                    <a:pt x="225856" y="168909"/>
                  </a:lnTo>
                  <a:lnTo>
                    <a:pt x="257352" y="168909"/>
                  </a:lnTo>
                  <a:lnTo>
                    <a:pt x="249714" y="162559"/>
                  </a:lnTo>
                  <a:lnTo>
                    <a:pt x="241684" y="156209"/>
                  </a:lnTo>
                  <a:lnTo>
                    <a:pt x="233296" y="149859"/>
                  </a:lnTo>
                  <a:lnTo>
                    <a:pt x="224586" y="143509"/>
                  </a:lnTo>
                  <a:lnTo>
                    <a:pt x="223685" y="133349"/>
                  </a:lnTo>
                  <a:lnTo>
                    <a:pt x="223298" y="129539"/>
                  </a:lnTo>
                  <a:lnTo>
                    <a:pt x="203504" y="129539"/>
                  </a:lnTo>
                  <a:lnTo>
                    <a:pt x="201396" y="128269"/>
                  </a:lnTo>
                  <a:close/>
                </a:path>
                <a:path w="320040" h="361950">
                  <a:moveTo>
                    <a:pt x="159816" y="152399"/>
                  </a:moveTo>
                  <a:lnTo>
                    <a:pt x="148870" y="154939"/>
                  </a:lnTo>
                  <a:lnTo>
                    <a:pt x="139933" y="160019"/>
                  </a:lnTo>
                  <a:lnTo>
                    <a:pt x="133908" y="168909"/>
                  </a:lnTo>
                  <a:lnTo>
                    <a:pt x="131699" y="180339"/>
                  </a:lnTo>
                  <a:lnTo>
                    <a:pt x="133908" y="191769"/>
                  </a:lnTo>
                  <a:lnTo>
                    <a:pt x="139933" y="200659"/>
                  </a:lnTo>
                  <a:lnTo>
                    <a:pt x="148870" y="207009"/>
                  </a:lnTo>
                  <a:lnTo>
                    <a:pt x="159816" y="208279"/>
                  </a:lnTo>
                  <a:lnTo>
                    <a:pt x="170738" y="207009"/>
                  </a:lnTo>
                  <a:lnTo>
                    <a:pt x="179660" y="200659"/>
                  </a:lnTo>
                  <a:lnTo>
                    <a:pt x="185677" y="191769"/>
                  </a:lnTo>
                  <a:lnTo>
                    <a:pt x="187883" y="180339"/>
                  </a:lnTo>
                  <a:lnTo>
                    <a:pt x="185677" y="168909"/>
                  </a:lnTo>
                  <a:lnTo>
                    <a:pt x="179660" y="160019"/>
                  </a:lnTo>
                  <a:lnTo>
                    <a:pt x="170738" y="154939"/>
                  </a:lnTo>
                  <a:lnTo>
                    <a:pt x="159816" y="152399"/>
                  </a:lnTo>
                  <a:close/>
                </a:path>
                <a:path w="320040" h="361950">
                  <a:moveTo>
                    <a:pt x="125018" y="91439"/>
                  </a:moveTo>
                  <a:lnTo>
                    <a:pt x="48488" y="91439"/>
                  </a:lnTo>
                  <a:lnTo>
                    <a:pt x="59566" y="92709"/>
                  </a:lnTo>
                  <a:lnTo>
                    <a:pt x="72007" y="93979"/>
                  </a:lnTo>
                  <a:lnTo>
                    <a:pt x="85655" y="97789"/>
                  </a:lnTo>
                  <a:lnTo>
                    <a:pt x="100355" y="102869"/>
                  </a:lnTo>
                  <a:lnTo>
                    <a:pt x="98614" y="113029"/>
                  </a:lnTo>
                  <a:lnTo>
                    <a:pt x="97153" y="123189"/>
                  </a:lnTo>
                  <a:lnTo>
                    <a:pt x="95956" y="133349"/>
                  </a:lnTo>
                  <a:lnTo>
                    <a:pt x="95008" y="143509"/>
                  </a:lnTo>
                  <a:lnTo>
                    <a:pt x="86259" y="149859"/>
                  </a:lnTo>
                  <a:lnTo>
                    <a:pt x="77862" y="156209"/>
                  </a:lnTo>
                  <a:lnTo>
                    <a:pt x="69843" y="162559"/>
                  </a:lnTo>
                  <a:lnTo>
                    <a:pt x="62230" y="168909"/>
                  </a:lnTo>
                  <a:lnTo>
                    <a:pt x="94005" y="168909"/>
                  </a:lnTo>
                  <a:lnTo>
                    <a:pt x="93593" y="180339"/>
                  </a:lnTo>
                  <a:lnTo>
                    <a:pt x="93599" y="189229"/>
                  </a:lnTo>
                  <a:lnTo>
                    <a:pt x="93802" y="193039"/>
                  </a:lnTo>
                  <a:lnTo>
                    <a:pt x="114026" y="193039"/>
                  </a:lnTo>
                  <a:lnTo>
                    <a:pt x="113760" y="185419"/>
                  </a:lnTo>
                  <a:lnTo>
                    <a:pt x="113803" y="167639"/>
                  </a:lnTo>
                  <a:lnTo>
                    <a:pt x="113992" y="162559"/>
                  </a:lnTo>
                  <a:lnTo>
                    <a:pt x="114388" y="154939"/>
                  </a:lnTo>
                  <a:lnTo>
                    <a:pt x="136728" y="140969"/>
                  </a:lnTo>
                  <a:lnTo>
                    <a:pt x="142510" y="137159"/>
                  </a:lnTo>
                  <a:lnTo>
                    <a:pt x="154000" y="132079"/>
                  </a:lnTo>
                  <a:lnTo>
                    <a:pt x="157793" y="129539"/>
                  </a:lnTo>
                  <a:lnTo>
                    <a:pt x="116243" y="129539"/>
                  </a:lnTo>
                  <a:lnTo>
                    <a:pt x="117665" y="115569"/>
                  </a:lnTo>
                  <a:lnTo>
                    <a:pt x="118643" y="109219"/>
                  </a:lnTo>
                  <a:lnTo>
                    <a:pt x="220512" y="109219"/>
                  </a:lnTo>
                  <a:lnTo>
                    <a:pt x="220110" y="106679"/>
                  </a:lnTo>
                  <a:lnTo>
                    <a:pt x="159816" y="106679"/>
                  </a:lnTo>
                  <a:lnTo>
                    <a:pt x="150191" y="101599"/>
                  </a:lnTo>
                  <a:lnTo>
                    <a:pt x="125018" y="91439"/>
                  </a:lnTo>
                  <a:close/>
                </a:path>
                <a:path w="320040" h="361950">
                  <a:moveTo>
                    <a:pt x="201091" y="109219"/>
                  </a:moveTo>
                  <a:lnTo>
                    <a:pt x="118643" y="109219"/>
                  </a:lnTo>
                  <a:lnTo>
                    <a:pt x="131089" y="114299"/>
                  </a:lnTo>
                  <a:lnTo>
                    <a:pt x="137388" y="118109"/>
                  </a:lnTo>
                  <a:lnTo>
                    <a:pt x="126682" y="123189"/>
                  </a:lnTo>
                  <a:lnTo>
                    <a:pt x="119634" y="128269"/>
                  </a:lnTo>
                  <a:lnTo>
                    <a:pt x="116243" y="129539"/>
                  </a:lnTo>
                  <a:lnTo>
                    <a:pt x="157793" y="129539"/>
                  </a:lnTo>
                  <a:lnTo>
                    <a:pt x="159689" y="128269"/>
                  </a:lnTo>
                  <a:lnTo>
                    <a:pt x="201396" y="128269"/>
                  </a:lnTo>
                  <a:lnTo>
                    <a:pt x="192963" y="123189"/>
                  </a:lnTo>
                  <a:lnTo>
                    <a:pt x="189407" y="121919"/>
                  </a:lnTo>
                  <a:lnTo>
                    <a:pt x="185851" y="119379"/>
                  </a:lnTo>
                  <a:lnTo>
                    <a:pt x="182168" y="118109"/>
                  </a:lnTo>
                  <a:lnTo>
                    <a:pt x="188645" y="114299"/>
                  </a:lnTo>
                  <a:lnTo>
                    <a:pt x="194995" y="111759"/>
                  </a:lnTo>
                  <a:lnTo>
                    <a:pt x="201091" y="109219"/>
                  </a:lnTo>
                  <a:close/>
                </a:path>
                <a:path w="320040" h="361950">
                  <a:moveTo>
                    <a:pt x="220512" y="109219"/>
                  </a:moveTo>
                  <a:lnTo>
                    <a:pt x="201091" y="109219"/>
                  </a:lnTo>
                  <a:lnTo>
                    <a:pt x="202107" y="115569"/>
                  </a:lnTo>
                  <a:lnTo>
                    <a:pt x="203504" y="129539"/>
                  </a:lnTo>
                  <a:lnTo>
                    <a:pt x="223298" y="129539"/>
                  </a:lnTo>
                  <a:lnTo>
                    <a:pt x="222523" y="121919"/>
                  </a:lnTo>
                  <a:lnTo>
                    <a:pt x="220512" y="109219"/>
                  </a:lnTo>
                  <a:close/>
                </a:path>
                <a:path w="320040" h="361950">
                  <a:moveTo>
                    <a:pt x="25260" y="121919"/>
                  </a:moveTo>
                  <a:lnTo>
                    <a:pt x="24460" y="121919"/>
                  </a:lnTo>
                  <a:lnTo>
                    <a:pt x="23647" y="123189"/>
                  </a:lnTo>
                  <a:lnTo>
                    <a:pt x="29431" y="123189"/>
                  </a:lnTo>
                  <a:lnTo>
                    <a:pt x="25260" y="121919"/>
                  </a:lnTo>
                  <a:close/>
                </a:path>
                <a:path w="320040" h="361950">
                  <a:moveTo>
                    <a:pt x="204924" y="20319"/>
                  </a:moveTo>
                  <a:lnTo>
                    <a:pt x="162991" y="20319"/>
                  </a:lnTo>
                  <a:lnTo>
                    <a:pt x="166039" y="21589"/>
                  </a:lnTo>
                  <a:lnTo>
                    <a:pt x="168960" y="22859"/>
                  </a:lnTo>
                  <a:lnTo>
                    <a:pt x="167309" y="26669"/>
                  </a:lnTo>
                  <a:lnTo>
                    <a:pt x="166547" y="29209"/>
                  </a:lnTo>
                  <a:lnTo>
                    <a:pt x="166547" y="33019"/>
                  </a:lnTo>
                  <a:lnTo>
                    <a:pt x="168220" y="41909"/>
                  </a:lnTo>
                  <a:lnTo>
                    <a:pt x="172786" y="48259"/>
                  </a:lnTo>
                  <a:lnTo>
                    <a:pt x="179567" y="53339"/>
                  </a:lnTo>
                  <a:lnTo>
                    <a:pt x="187883" y="54609"/>
                  </a:lnTo>
                  <a:lnTo>
                    <a:pt x="188264" y="54609"/>
                  </a:lnTo>
                  <a:lnTo>
                    <a:pt x="190951" y="62229"/>
                  </a:lnTo>
                  <a:lnTo>
                    <a:pt x="193471" y="71119"/>
                  </a:lnTo>
                  <a:lnTo>
                    <a:pt x="195801" y="80009"/>
                  </a:lnTo>
                  <a:lnTo>
                    <a:pt x="197916" y="90169"/>
                  </a:lnTo>
                  <a:lnTo>
                    <a:pt x="169556" y="101599"/>
                  </a:lnTo>
                  <a:lnTo>
                    <a:pt x="159816" y="106679"/>
                  </a:lnTo>
                  <a:lnTo>
                    <a:pt x="220110" y="106679"/>
                  </a:lnTo>
                  <a:lnTo>
                    <a:pt x="219506" y="102869"/>
                  </a:lnTo>
                  <a:lnTo>
                    <a:pt x="234101" y="97789"/>
                  </a:lnTo>
                  <a:lnTo>
                    <a:pt x="247684" y="93979"/>
                  </a:lnTo>
                  <a:lnTo>
                    <a:pt x="260101" y="92709"/>
                  </a:lnTo>
                  <a:lnTo>
                    <a:pt x="271195" y="91439"/>
                  </a:lnTo>
                  <a:lnTo>
                    <a:pt x="316517" y="91439"/>
                  </a:lnTo>
                  <a:lnTo>
                    <a:pt x="316280" y="90169"/>
                  </a:lnTo>
                  <a:lnTo>
                    <a:pt x="308680" y="83819"/>
                  </a:lnTo>
                  <a:lnTo>
                    <a:pt x="215696" y="83819"/>
                  </a:lnTo>
                  <a:lnTo>
                    <a:pt x="213176" y="73659"/>
                  </a:lnTo>
                  <a:lnTo>
                    <a:pt x="210394" y="64769"/>
                  </a:lnTo>
                  <a:lnTo>
                    <a:pt x="207374" y="54609"/>
                  </a:lnTo>
                  <a:lnTo>
                    <a:pt x="204139" y="46989"/>
                  </a:lnTo>
                  <a:lnTo>
                    <a:pt x="207441" y="43179"/>
                  </a:lnTo>
                  <a:lnTo>
                    <a:pt x="209346" y="38099"/>
                  </a:lnTo>
                  <a:lnTo>
                    <a:pt x="209346" y="33019"/>
                  </a:lnTo>
                  <a:lnTo>
                    <a:pt x="207671" y="24129"/>
                  </a:lnTo>
                  <a:lnTo>
                    <a:pt x="204924" y="20319"/>
                  </a:lnTo>
                  <a:close/>
                </a:path>
                <a:path w="320040" h="361950">
                  <a:moveTo>
                    <a:pt x="159816" y="0"/>
                  </a:moveTo>
                  <a:lnTo>
                    <a:pt x="142798" y="6349"/>
                  </a:lnTo>
                  <a:lnTo>
                    <a:pt x="127425" y="22859"/>
                  </a:lnTo>
                  <a:lnTo>
                    <a:pt x="114271" y="49529"/>
                  </a:lnTo>
                  <a:lnTo>
                    <a:pt x="103911" y="83819"/>
                  </a:lnTo>
                  <a:lnTo>
                    <a:pt x="123467" y="83819"/>
                  </a:lnTo>
                  <a:lnTo>
                    <a:pt x="129039" y="60959"/>
                  </a:lnTo>
                  <a:lnTo>
                    <a:pt x="137977" y="39369"/>
                  </a:lnTo>
                  <a:lnTo>
                    <a:pt x="148360" y="25399"/>
                  </a:lnTo>
                  <a:lnTo>
                    <a:pt x="159816" y="20319"/>
                  </a:lnTo>
                  <a:lnTo>
                    <a:pt x="204924" y="20319"/>
                  </a:lnTo>
                  <a:lnTo>
                    <a:pt x="203092" y="17779"/>
                  </a:lnTo>
                  <a:lnTo>
                    <a:pt x="196273" y="12699"/>
                  </a:lnTo>
                  <a:lnTo>
                    <a:pt x="187883" y="11429"/>
                  </a:lnTo>
                  <a:lnTo>
                    <a:pt x="183438" y="11429"/>
                  </a:lnTo>
                  <a:lnTo>
                    <a:pt x="177872" y="6349"/>
                  </a:lnTo>
                  <a:lnTo>
                    <a:pt x="172056" y="2539"/>
                  </a:lnTo>
                  <a:lnTo>
                    <a:pt x="159816" y="0"/>
                  </a:lnTo>
                  <a:close/>
                </a:path>
                <a:path w="320040" h="361950">
                  <a:moveTo>
                    <a:pt x="280181" y="73659"/>
                  </a:moveTo>
                  <a:lnTo>
                    <a:pt x="250665" y="76199"/>
                  </a:lnTo>
                  <a:lnTo>
                    <a:pt x="215696" y="83819"/>
                  </a:lnTo>
                  <a:lnTo>
                    <a:pt x="308680" y="83819"/>
                  </a:lnTo>
                  <a:lnTo>
                    <a:pt x="302600" y="78739"/>
                  </a:lnTo>
                  <a:lnTo>
                    <a:pt x="280181" y="736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737815"/>
            <a:ext cx="67119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60" dirty="0">
                <a:solidFill>
                  <a:srgbClr val="FFFFFF"/>
                </a:solidFill>
              </a:rPr>
              <a:t>Sequence</a:t>
            </a:r>
            <a:r>
              <a:rPr sz="5400" spc="430" dirty="0">
                <a:solidFill>
                  <a:srgbClr val="FFFFFF"/>
                </a:solidFill>
              </a:rPr>
              <a:t> </a:t>
            </a:r>
            <a:r>
              <a:rPr sz="5400" spc="155" dirty="0">
                <a:solidFill>
                  <a:srgbClr val="FFFFFF"/>
                </a:solidFill>
              </a:rPr>
              <a:t>Activities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3944" y="4017381"/>
            <a:ext cx="7019925" cy="17545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(FS):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until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finishes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(FF):</a:t>
            </a:r>
            <a:r>
              <a:rPr sz="2000" spc="-45" dirty="0">
                <a:latin typeface="Segoe UI"/>
                <a:cs typeface="Segoe UI"/>
              </a:rPr>
              <a:t> 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until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45" dirty="0">
                <a:latin typeface="Segoe UI"/>
                <a:cs typeface="Segoe UI"/>
              </a:rPr>
              <a:t>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finishes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 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(SS):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until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starts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Start to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(SF):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until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35" dirty="0">
                <a:latin typeface="Segoe UI"/>
                <a:cs typeface="Segoe UI"/>
              </a:rPr>
              <a:t>Task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starts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Activity</a:t>
            </a:r>
            <a:r>
              <a:rPr spc="-15" dirty="0"/>
              <a:t> </a:t>
            </a:r>
            <a:r>
              <a:rPr dirty="0"/>
              <a:t>Logical</a:t>
            </a:r>
            <a:r>
              <a:rPr spc="-50" dirty="0"/>
              <a:t> </a:t>
            </a:r>
            <a:r>
              <a:rPr spc="-10" dirty="0"/>
              <a:t>Relationship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424" y="1054608"/>
            <a:ext cx="3276600" cy="2904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Activity</a:t>
            </a:r>
            <a:r>
              <a:rPr spc="-15" dirty="0"/>
              <a:t> </a:t>
            </a:r>
            <a:r>
              <a:rPr spc="-10" dirty="0"/>
              <a:t>Dependencies</a:t>
            </a:r>
          </a:p>
        </p:txBody>
      </p:sp>
      <p:sp>
        <p:nvSpPr>
          <p:cNvPr id="3" name="object 3"/>
          <p:cNvSpPr/>
          <p:nvPr/>
        </p:nvSpPr>
        <p:spPr>
          <a:xfrm>
            <a:off x="1956816" y="1392936"/>
            <a:ext cx="3398520" cy="4615180"/>
          </a:xfrm>
          <a:custGeom>
            <a:avLst/>
            <a:gdLst/>
            <a:ahLst/>
            <a:cxnLst/>
            <a:rect l="l" t="t" r="r" b="b"/>
            <a:pathLst>
              <a:path w="3398520" h="4615180">
                <a:moveTo>
                  <a:pt x="3398520" y="0"/>
                </a:moveTo>
                <a:lnTo>
                  <a:pt x="0" y="0"/>
                </a:lnTo>
                <a:lnTo>
                  <a:pt x="0" y="4614672"/>
                </a:lnTo>
                <a:lnTo>
                  <a:pt x="3398520" y="4614672"/>
                </a:lnTo>
                <a:lnTo>
                  <a:pt x="3398520" y="0"/>
                </a:lnTo>
                <a:close/>
              </a:path>
            </a:pathLst>
          </a:custGeom>
          <a:solidFill>
            <a:srgbClr val="33A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379464" y="1392936"/>
            <a:ext cx="3398520" cy="4615180"/>
            <a:chOff x="6379464" y="1392936"/>
            <a:chExt cx="3398520" cy="4615180"/>
          </a:xfrm>
        </p:grpSpPr>
        <p:sp>
          <p:nvSpPr>
            <p:cNvPr id="5" name="object 5"/>
            <p:cNvSpPr/>
            <p:nvPr/>
          </p:nvSpPr>
          <p:spPr>
            <a:xfrm>
              <a:off x="6379464" y="1392936"/>
              <a:ext cx="3398520" cy="4615180"/>
            </a:xfrm>
            <a:custGeom>
              <a:avLst/>
              <a:gdLst/>
              <a:ahLst/>
              <a:cxnLst/>
              <a:rect l="l" t="t" r="r" b="b"/>
              <a:pathLst>
                <a:path w="3398520" h="4615180">
                  <a:moveTo>
                    <a:pt x="3398520" y="0"/>
                  </a:moveTo>
                  <a:lnTo>
                    <a:pt x="0" y="0"/>
                  </a:lnTo>
                  <a:lnTo>
                    <a:pt x="0" y="4614672"/>
                  </a:lnTo>
                  <a:lnTo>
                    <a:pt x="3398520" y="4614672"/>
                  </a:lnTo>
                  <a:lnTo>
                    <a:pt x="3398520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22108" y="1595628"/>
              <a:ext cx="661670" cy="573405"/>
            </a:xfrm>
            <a:custGeom>
              <a:avLst/>
              <a:gdLst/>
              <a:ahLst/>
              <a:cxnLst/>
              <a:rect l="l" t="t" r="r" b="b"/>
              <a:pathLst>
                <a:path w="661670" h="573405">
                  <a:moveTo>
                    <a:pt x="330708" y="0"/>
                  </a:moveTo>
                  <a:lnTo>
                    <a:pt x="281842" y="3106"/>
                  </a:lnTo>
                  <a:lnTo>
                    <a:pt x="235202" y="12130"/>
                  </a:lnTo>
                  <a:lnTo>
                    <a:pt x="191298" y="26628"/>
                  </a:lnTo>
                  <a:lnTo>
                    <a:pt x="150642" y="46157"/>
                  </a:lnTo>
                  <a:lnTo>
                    <a:pt x="113746" y="70274"/>
                  </a:lnTo>
                  <a:lnTo>
                    <a:pt x="81123" y="98536"/>
                  </a:lnTo>
                  <a:lnTo>
                    <a:pt x="53283" y="130500"/>
                  </a:lnTo>
                  <a:lnTo>
                    <a:pt x="30739" y="165723"/>
                  </a:lnTo>
                  <a:lnTo>
                    <a:pt x="14003" y="203761"/>
                  </a:lnTo>
                  <a:lnTo>
                    <a:pt x="3586" y="244172"/>
                  </a:lnTo>
                  <a:lnTo>
                    <a:pt x="0" y="286512"/>
                  </a:lnTo>
                  <a:lnTo>
                    <a:pt x="3586" y="328851"/>
                  </a:lnTo>
                  <a:lnTo>
                    <a:pt x="14003" y="369262"/>
                  </a:lnTo>
                  <a:lnTo>
                    <a:pt x="30739" y="407300"/>
                  </a:lnTo>
                  <a:lnTo>
                    <a:pt x="53283" y="442523"/>
                  </a:lnTo>
                  <a:lnTo>
                    <a:pt x="81123" y="474487"/>
                  </a:lnTo>
                  <a:lnTo>
                    <a:pt x="113746" y="502749"/>
                  </a:lnTo>
                  <a:lnTo>
                    <a:pt x="150642" y="526866"/>
                  </a:lnTo>
                  <a:lnTo>
                    <a:pt x="191298" y="546395"/>
                  </a:lnTo>
                  <a:lnTo>
                    <a:pt x="235202" y="560893"/>
                  </a:lnTo>
                  <a:lnTo>
                    <a:pt x="281842" y="569917"/>
                  </a:lnTo>
                  <a:lnTo>
                    <a:pt x="330708" y="573024"/>
                  </a:lnTo>
                  <a:lnTo>
                    <a:pt x="379573" y="569917"/>
                  </a:lnTo>
                  <a:lnTo>
                    <a:pt x="426213" y="560893"/>
                  </a:lnTo>
                  <a:lnTo>
                    <a:pt x="470117" y="546395"/>
                  </a:lnTo>
                  <a:lnTo>
                    <a:pt x="510773" y="526866"/>
                  </a:lnTo>
                  <a:lnTo>
                    <a:pt x="547669" y="502749"/>
                  </a:lnTo>
                  <a:lnTo>
                    <a:pt x="580292" y="474487"/>
                  </a:lnTo>
                  <a:lnTo>
                    <a:pt x="608132" y="442523"/>
                  </a:lnTo>
                  <a:lnTo>
                    <a:pt x="630676" y="407300"/>
                  </a:lnTo>
                  <a:lnTo>
                    <a:pt x="647412" y="369262"/>
                  </a:lnTo>
                  <a:lnTo>
                    <a:pt x="657829" y="328851"/>
                  </a:lnTo>
                  <a:lnTo>
                    <a:pt x="661416" y="286512"/>
                  </a:lnTo>
                  <a:lnTo>
                    <a:pt x="657829" y="244172"/>
                  </a:lnTo>
                  <a:lnTo>
                    <a:pt x="647412" y="203761"/>
                  </a:lnTo>
                  <a:lnTo>
                    <a:pt x="630676" y="165723"/>
                  </a:lnTo>
                  <a:lnTo>
                    <a:pt x="608132" y="130500"/>
                  </a:lnTo>
                  <a:lnTo>
                    <a:pt x="580292" y="98536"/>
                  </a:lnTo>
                  <a:lnTo>
                    <a:pt x="547669" y="70274"/>
                  </a:lnTo>
                  <a:lnTo>
                    <a:pt x="510773" y="46157"/>
                  </a:lnTo>
                  <a:lnTo>
                    <a:pt x="470117" y="26628"/>
                  </a:lnTo>
                  <a:lnTo>
                    <a:pt x="426213" y="12130"/>
                  </a:lnTo>
                  <a:lnTo>
                    <a:pt x="379573" y="3106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2108" y="1595628"/>
              <a:ext cx="661670" cy="573405"/>
            </a:xfrm>
            <a:custGeom>
              <a:avLst/>
              <a:gdLst/>
              <a:ahLst/>
              <a:cxnLst/>
              <a:rect l="l" t="t" r="r" b="b"/>
              <a:pathLst>
                <a:path w="661670" h="573405">
                  <a:moveTo>
                    <a:pt x="0" y="286512"/>
                  </a:moveTo>
                  <a:lnTo>
                    <a:pt x="3586" y="244172"/>
                  </a:lnTo>
                  <a:lnTo>
                    <a:pt x="14003" y="203761"/>
                  </a:lnTo>
                  <a:lnTo>
                    <a:pt x="30739" y="165723"/>
                  </a:lnTo>
                  <a:lnTo>
                    <a:pt x="53283" y="130500"/>
                  </a:lnTo>
                  <a:lnTo>
                    <a:pt x="81123" y="98536"/>
                  </a:lnTo>
                  <a:lnTo>
                    <a:pt x="113746" y="70274"/>
                  </a:lnTo>
                  <a:lnTo>
                    <a:pt x="150642" y="46157"/>
                  </a:lnTo>
                  <a:lnTo>
                    <a:pt x="191298" y="26628"/>
                  </a:lnTo>
                  <a:lnTo>
                    <a:pt x="235202" y="12130"/>
                  </a:lnTo>
                  <a:lnTo>
                    <a:pt x="281842" y="3106"/>
                  </a:lnTo>
                  <a:lnTo>
                    <a:pt x="330708" y="0"/>
                  </a:lnTo>
                  <a:lnTo>
                    <a:pt x="379573" y="3106"/>
                  </a:lnTo>
                  <a:lnTo>
                    <a:pt x="426213" y="12130"/>
                  </a:lnTo>
                  <a:lnTo>
                    <a:pt x="470117" y="26628"/>
                  </a:lnTo>
                  <a:lnTo>
                    <a:pt x="510773" y="46157"/>
                  </a:lnTo>
                  <a:lnTo>
                    <a:pt x="547669" y="70274"/>
                  </a:lnTo>
                  <a:lnTo>
                    <a:pt x="580292" y="98536"/>
                  </a:lnTo>
                  <a:lnTo>
                    <a:pt x="608132" y="130500"/>
                  </a:lnTo>
                  <a:lnTo>
                    <a:pt x="630676" y="165723"/>
                  </a:lnTo>
                  <a:lnTo>
                    <a:pt x="647412" y="203761"/>
                  </a:lnTo>
                  <a:lnTo>
                    <a:pt x="657829" y="244172"/>
                  </a:lnTo>
                  <a:lnTo>
                    <a:pt x="661416" y="286512"/>
                  </a:lnTo>
                  <a:lnTo>
                    <a:pt x="657829" y="328851"/>
                  </a:lnTo>
                  <a:lnTo>
                    <a:pt x="647412" y="369262"/>
                  </a:lnTo>
                  <a:lnTo>
                    <a:pt x="630676" y="407300"/>
                  </a:lnTo>
                  <a:lnTo>
                    <a:pt x="608132" y="442523"/>
                  </a:lnTo>
                  <a:lnTo>
                    <a:pt x="580292" y="474487"/>
                  </a:lnTo>
                  <a:lnTo>
                    <a:pt x="547669" y="502749"/>
                  </a:lnTo>
                  <a:lnTo>
                    <a:pt x="510773" y="526866"/>
                  </a:lnTo>
                  <a:lnTo>
                    <a:pt x="470117" y="546395"/>
                  </a:lnTo>
                  <a:lnTo>
                    <a:pt x="426213" y="560893"/>
                  </a:lnTo>
                  <a:lnTo>
                    <a:pt x="379573" y="569917"/>
                  </a:lnTo>
                  <a:lnTo>
                    <a:pt x="330708" y="573024"/>
                  </a:lnTo>
                  <a:lnTo>
                    <a:pt x="281842" y="569917"/>
                  </a:lnTo>
                  <a:lnTo>
                    <a:pt x="235202" y="560893"/>
                  </a:lnTo>
                  <a:lnTo>
                    <a:pt x="191298" y="546395"/>
                  </a:lnTo>
                  <a:lnTo>
                    <a:pt x="150642" y="526866"/>
                  </a:lnTo>
                  <a:lnTo>
                    <a:pt x="113746" y="502749"/>
                  </a:lnTo>
                  <a:lnTo>
                    <a:pt x="81123" y="474487"/>
                  </a:lnTo>
                  <a:lnTo>
                    <a:pt x="53283" y="442523"/>
                  </a:lnTo>
                  <a:lnTo>
                    <a:pt x="30739" y="407300"/>
                  </a:lnTo>
                  <a:lnTo>
                    <a:pt x="14003" y="369262"/>
                  </a:lnTo>
                  <a:lnTo>
                    <a:pt x="3586" y="328851"/>
                  </a:lnTo>
                  <a:lnTo>
                    <a:pt x="0" y="286512"/>
                  </a:lnTo>
                  <a:close/>
                </a:path>
              </a:pathLst>
            </a:custGeom>
            <a:ln w="518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63840" y="1703831"/>
              <a:ext cx="396240" cy="347980"/>
            </a:xfrm>
            <a:custGeom>
              <a:avLst/>
              <a:gdLst/>
              <a:ahLst/>
              <a:cxnLst/>
              <a:rect l="l" t="t" r="r" b="b"/>
              <a:pathLst>
                <a:path w="396240" h="347980">
                  <a:moveTo>
                    <a:pt x="198119" y="0"/>
                  </a:moveTo>
                  <a:lnTo>
                    <a:pt x="145432" y="6201"/>
                  </a:lnTo>
                  <a:lnTo>
                    <a:pt x="98100" y="23706"/>
                  </a:lnTo>
                  <a:lnTo>
                    <a:pt x="58007" y="50863"/>
                  </a:lnTo>
                  <a:lnTo>
                    <a:pt x="27036" y="86021"/>
                  </a:lnTo>
                  <a:lnTo>
                    <a:pt x="7073" y="127529"/>
                  </a:lnTo>
                  <a:lnTo>
                    <a:pt x="0" y="173735"/>
                  </a:lnTo>
                  <a:lnTo>
                    <a:pt x="7073" y="219942"/>
                  </a:lnTo>
                  <a:lnTo>
                    <a:pt x="27036" y="261450"/>
                  </a:lnTo>
                  <a:lnTo>
                    <a:pt x="58007" y="296608"/>
                  </a:lnTo>
                  <a:lnTo>
                    <a:pt x="98100" y="323765"/>
                  </a:lnTo>
                  <a:lnTo>
                    <a:pt x="145432" y="341270"/>
                  </a:lnTo>
                  <a:lnTo>
                    <a:pt x="198119" y="347471"/>
                  </a:lnTo>
                  <a:lnTo>
                    <a:pt x="250807" y="341270"/>
                  </a:lnTo>
                  <a:lnTo>
                    <a:pt x="298139" y="323765"/>
                  </a:lnTo>
                  <a:lnTo>
                    <a:pt x="312826" y="313816"/>
                  </a:lnTo>
                  <a:lnTo>
                    <a:pt x="183514" y="313816"/>
                  </a:lnTo>
                  <a:lnTo>
                    <a:pt x="138164" y="304300"/>
                  </a:lnTo>
                  <a:lnTo>
                    <a:pt x="98874" y="284407"/>
                  </a:lnTo>
                  <a:lnTo>
                    <a:pt x="67678" y="255926"/>
                  </a:lnTo>
                  <a:lnTo>
                    <a:pt x="46615" y="220641"/>
                  </a:lnTo>
                  <a:lnTo>
                    <a:pt x="37718" y="180339"/>
                  </a:lnTo>
                  <a:lnTo>
                    <a:pt x="52958" y="180339"/>
                  </a:lnTo>
                  <a:lnTo>
                    <a:pt x="59943" y="174370"/>
                  </a:lnTo>
                  <a:lnTo>
                    <a:pt x="59943" y="159892"/>
                  </a:lnTo>
                  <a:lnTo>
                    <a:pt x="52958" y="153923"/>
                  </a:lnTo>
                  <a:lnTo>
                    <a:pt x="39115" y="153923"/>
                  </a:lnTo>
                  <a:lnTo>
                    <a:pt x="55457" y="108914"/>
                  </a:lnTo>
                  <a:lnTo>
                    <a:pt x="87074" y="71977"/>
                  </a:lnTo>
                  <a:lnTo>
                    <a:pt x="130716" y="45946"/>
                  </a:lnTo>
                  <a:lnTo>
                    <a:pt x="183133" y="33654"/>
                  </a:lnTo>
                  <a:lnTo>
                    <a:pt x="312826" y="33654"/>
                  </a:lnTo>
                  <a:lnTo>
                    <a:pt x="298139" y="23706"/>
                  </a:lnTo>
                  <a:lnTo>
                    <a:pt x="250807" y="6201"/>
                  </a:lnTo>
                  <a:lnTo>
                    <a:pt x="198119" y="0"/>
                  </a:lnTo>
                  <a:close/>
                </a:path>
                <a:path w="396240" h="347980">
                  <a:moveTo>
                    <a:pt x="206628" y="295655"/>
                  </a:moveTo>
                  <a:lnTo>
                    <a:pt x="190118" y="295655"/>
                  </a:lnTo>
                  <a:lnTo>
                    <a:pt x="183514" y="302005"/>
                  </a:lnTo>
                  <a:lnTo>
                    <a:pt x="183514" y="313816"/>
                  </a:lnTo>
                  <a:lnTo>
                    <a:pt x="213359" y="313816"/>
                  </a:lnTo>
                  <a:lnTo>
                    <a:pt x="213359" y="302005"/>
                  </a:lnTo>
                  <a:lnTo>
                    <a:pt x="206628" y="295655"/>
                  </a:lnTo>
                  <a:close/>
                </a:path>
                <a:path w="396240" h="347980">
                  <a:moveTo>
                    <a:pt x="312826" y="33654"/>
                  </a:moveTo>
                  <a:lnTo>
                    <a:pt x="213105" y="33654"/>
                  </a:lnTo>
                  <a:lnTo>
                    <a:pt x="266696" y="46430"/>
                  </a:lnTo>
                  <a:lnTo>
                    <a:pt x="311023" y="73564"/>
                  </a:lnTo>
                  <a:lnTo>
                    <a:pt x="342586" y="111986"/>
                  </a:lnTo>
                  <a:lnTo>
                    <a:pt x="357885" y="158622"/>
                  </a:lnTo>
                  <a:lnTo>
                    <a:pt x="343280" y="158622"/>
                  </a:lnTo>
                  <a:lnTo>
                    <a:pt x="336295" y="164591"/>
                  </a:lnTo>
                  <a:lnTo>
                    <a:pt x="336295" y="179069"/>
                  </a:lnTo>
                  <a:lnTo>
                    <a:pt x="343280" y="185038"/>
                  </a:lnTo>
                  <a:lnTo>
                    <a:pt x="358266" y="185038"/>
                  </a:lnTo>
                  <a:lnTo>
                    <a:pt x="343929" y="232985"/>
                  </a:lnTo>
                  <a:lnTo>
                    <a:pt x="312531" y="272573"/>
                  </a:lnTo>
                  <a:lnTo>
                    <a:pt x="267773" y="300589"/>
                  </a:lnTo>
                  <a:lnTo>
                    <a:pt x="213359" y="313816"/>
                  </a:lnTo>
                  <a:lnTo>
                    <a:pt x="312826" y="313816"/>
                  </a:lnTo>
                  <a:lnTo>
                    <a:pt x="338232" y="296608"/>
                  </a:lnTo>
                  <a:lnTo>
                    <a:pt x="369203" y="261450"/>
                  </a:lnTo>
                  <a:lnTo>
                    <a:pt x="389166" y="219942"/>
                  </a:lnTo>
                  <a:lnTo>
                    <a:pt x="396239" y="173735"/>
                  </a:lnTo>
                  <a:lnTo>
                    <a:pt x="389166" y="127529"/>
                  </a:lnTo>
                  <a:lnTo>
                    <a:pt x="369203" y="86021"/>
                  </a:lnTo>
                  <a:lnTo>
                    <a:pt x="338232" y="50863"/>
                  </a:lnTo>
                  <a:lnTo>
                    <a:pt x="312826" y="33654"/>
                  </a:lnTo>
                  <a:close/>
                </a:path>
                <a:path w="396240" h="347980">
                  <a:moveTo>
                    <a:pt x="198119" y="51815"/>
                  </a:moveTo>
                  <a:lnTo>
                    <a:pt x="144329" y="61400"/>
                  </a:lnTo>
                  <a:lnTo>
                    <a:pt x="100409" y="87534"/>
                  </a:lnTo>
                  <a:lnTo>
                    <a:pt x="70800" y="126289"/>
                  </a:lnTo>
                  <a:lnTo>
                    <a:pt x="59943" y="173735"/>
                  </a:lnTo>
                  <a:lnTo>
                    <a:pt x="70800" y="221182"/>
                  </a:lnTo>
                  <a:lnTo>
                    <a:pt x="100409" y="259937"/>
                  </a:lnTo>
                  <a:lnTo>
                    <a:pt x="144329" y="286071"/>
                  </a:lnTo>
                  <a:lnTo>
                    <a:pt x="198119" y="295655"/>
                  </a:lnTo>
                  <a:lnTo>
                    <a:pt x="251910" y="286071"/>
                  </a:lnTo>
                  <a:lnTo>
                    <a:pt x="295830" y="259937"/>
                  </a:lnTo>
                  <a:lnTo>
                    <a:pt x="325439" y="221182"/>
                  </a:lnTo>
                  <a:lnTo>
                    <a:pt x="328072" y="209676"/>
                  </a:lnTo>
                  <a:lnTo>
                    <a:pt x="253618" y="209676"/>
                  </a:lnTo>
                  <a:lnTo>
                    <a:pt x="253364" y="209550"/>
                  </a:lnTo>
                  <a:lnTo>
                    <a:pt x="226742" y="194690"/>
                  </a:lnTo>
                  <a:lnTo>
                    <a:pt x="198119" y="194690"/>
                  </a:lnTo>
                  <a:lnTo>
                    <a:pt x="188890" y="193041"/>
                  </a:lnTo>
                  <a:lnTo>
                    <a:pt x="181340" y="188547"/>
                  </a:lnTo>
                  <a:lnTo>
                    <a:pt x="176242" y="181885"/>
                  </a:lnTo>
                  <a:lnTo>
                    <a:pt x="174370" y="173735"/>
                  </a:lnTo>
                  <a:lnTo>
                    <a:pt x="174479" y="164591"/>
                  </a:lnTo>
                  <a:lnTo>
                    <a:pt x="180975" y="156971"/>
                  </a:lnTo>
                  <a:lnTo>
                    <a:pt x="189991" y="154177"/>
                  </a:lnTo>
                  <a:lnTo>
                    <a:pt x="185800" y="103758"/>
                  </a:lnTo>
                  <a:lnTo>
                    <a:pt x="185927" y="103377"/>
                  </a:lnTo>
                  <a:lnTo>
                    <a:pt x="198119" y="82803"/>
                  </a:lnTo>
                  <a:lnTo>
                    <a:pt x="287880" y="82803"/>
                  </a:lnTo>
                  <a:lnTo>
                    <a:pt x="251910" y="61400"/>
                  </a:lnTo>
                  <a:lnTo>
                    <a:pt x="198119" y="51815"/>
                  </a:lnTo>
                  <a:close/>
                </a:path>
                <a:path w="396240" h="347980">
                  <a:moveTo>
                    <a:pt x="253745" y="209550"/>
                  </a:moveTo>
                  <a:lnTo>
                    <a:pt x="275081" y="209676"/>
                  </a:lnTo>
                  <a:lnTo>
                    <a:pt x="253745" y="209550"/>
                  </a:lnTo>
                  <a:close/>
                </a:path>
                <a:path w="396240" h="347980">
                  <a:moveTo>
                    <a:pt x="287880" y="82803"/>
                  </a:moveTo>
                  <a:lnTo>
                    <a:pt x="198119" y="82803"/>
                  </a:lnTo>
                  <a:lnTo>
                    <a:pt x="210311" y="103377"/>
                  </a:lnTo>
                  <a:lnTo>
                    <a:pt x="210438" y="103758"/>
                  </a:lnTo>
                  <a:lnTo>
                    <a:pt x="206248" y="154177"/>
                  </a:lnTo>
                  <a:lnTo>
                    <a:pt x="215264" y="156971"/>
                  </a:lnTo>
                  <a:lnTo>
                    <a:pt x="221760" y="164591"/>
                  </a:lnTo>
                  <a:lnTo>
                    <a:pt x="221868" y="175132"/>
                  </a:lnTo>
                  <a:lnTo>
                    <a:pt x="221360" y="177926"/>
                  </a:lnTo>
                  <a:lnTo>
                    <a:pt x="262635" y="193928"/>
                  </a:lnTo>
                  <a:lnTo>
                    <a:pt x="262889" y="194182"/>
                  </a:lnTo>
                  <a:lnTo>
                    <a:pt x="275081" y="209676"/>
                  </a:lnTo>
                  <a:lnTo>
                    <a:pt x="328072" y="209676"/>
                  </a:lnTo>
                  <a:lnTo>
                    <a:pt x="336295" y="173735"/>
                  </a:lnTo>
                  <a:lnTo>
                    <a:pt x="325439" y="126289"/>
                  </a:lnTo>
                  <a:lnTo>
                    <a:pt x="295830" y="87534"/>
                  </a:lnTo>
                  <a:lnTo>
                    <a:pt x="287880" y="82803"/>
                  </a:lnTo>
                  <a:close/>
                </a:path>
                <a:path w="396240" h="347980">
                  <a:moveTo>
                    <a:pt x="215137" y="188213"/>
                  </a:moveTo>
                  <a:lnTo>
                    <a:pt x="210946" y="192150"/>
                  </a:lnTo>
                  <a:lnTo>
                    <a:pt x="204850" y="194690"/>
                  </a:lnTo>
                  <a:lnTo>
                    <a:pt x="226742" y="194690"/>
                  </a:lnTo>
                  <a:lnTo>
                    <a:pt x="215137" y="188213"/>
                  </a:lnTo>
                  <a:close/>
                </a:path>
                <a:path w="396240" h="347980">
                  <a:moveTo>
                    <a:pt x="213105" y="33654"/>
                  </a:moveTo>
                  <a:lnTo>
                    <a:pt x="183133" y="33654"/>
                  </a:lnTo>
                  <a:lnTo>
                    <a:pt x="183133" y="44957"/>
                  </a:lnTo>
                  <a:lnTo>
                    <a:pt x="189864" y="51307"/>
                  </a:lnTo>
                  <a:lnTo>
                    <a:pt x="206375" y="51307"/>
                  </a:lnTo>
                  <a:lnTo>
                    <a:pt x="213105" y="44957"/>
                  </a:lnTo>
                  <a:lnTo>
                    <a:pt x="213105" y="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81783" y="4227576"/>
            <a:ext cx="315214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683895">
              <a:lnSpc>
                <a:spcPct val="100000"/>
              </a:lnSpc>
              <a:spcBef>
                <a:spcPts val="345"/>
              </a:spcBef>
            </a:pP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External</a:t>
            </a: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Dependency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8735" y="2407920"/>
            <a:ext cx="315468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359"/>
              </a:spcBef>
            </a:pP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Internal</a:t>
            </a:r>
            <a:r>
              <a:rPr sz="14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Dependency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28415" y="1588008"/>
            <a:ext cx="676910" cy="628015"/>
            <a:chOff x="3328415" y="1588008"/>
            <a:chExt cx="676910" cy="628015"/>
          </a:xfrm>
        </p:grpSpPr>
        <p:sp>
          <p:nvSpPr>
            <p:cNvPr id="12" name="object 12"/>
            <p:cNvSpPr/>
            <p:nvPr/>
          </p:nvSpPr>
          <p:spPr>
            <a:xfrm>
              <a:off x="3354323" y="1613916"/>
              <a:ext cx="624840" cy="576580"/>
            </a:xfrm>
            <a:custGeom>
              <a:avLst/>
              <a:gdLst/>
              <a:ahLst/>
              <a:cxnLst/>
              <a:rect l="l" t="t" r="r" b="b"/>
              <a:pathLst>
                <a:path w="624839" h="576580">
                  <a:moveTo>
                    <a:pt x="312420" y="0"/>
                  </a:moveTo>
                  <a:lnTo>
                    <a:pt x="261732" y="3768"/>
                  </a:lnTo>
                  <a:lnTo>
                    <a:pt x="213652" y="14679"/>
                  </a:lnTo>
                  <a:lnTo>
                    <a:pt x="168823" y="32140"/>
                  </a:lnTo>
                  <a:lnTo>
                    <a:pt x="127887" y="55558"/>
                  </a:lnTo>
                  <a:lnTo>
                    <a:pt x="91487" y="84343"/>
                  </a:lnTo>
                  <a:lnTo>
                    <a:pt x="60265" y="117902"/>
                  </a:lnTo>
                  <a:lnTo>
                    <a:pt x="34862" y="155643"/>
                  </a:lnTo>
                  <a:lnTo>
                    <a:pt x="15922" y="196973"/>
                  </a:lnTo>
                  <a:lnTo>
                    <a:pt x="4087" y="241302"/>
                  </a:lnTo>
                  <a:lnTo>
                    <a:pt x="0" y="288036"/>
                  </a:lnTo>
                  <a:lnTo>
                    <a:pt x="4087" y="334769"/>
                  </a:lnTo>
                  <a:lnTo>
                    <a:pt x="15922" y="379098"/>
                  </a:lnTo>
                  <a:lnTo>
                    <a:pt x="34862" y="420428"/>
                  </a:lnTo>
                  <a:lnTo>
                    <a:pt x="60265" y="458169"/>
                  </a:lnTo>
                  <a:lnTo>
                    <a:pt x="91487" y="491728"/>
                  </a:lnTo>
                  <a:lnTo>
                    <a:pt x="127887" y="520513"/>
                  </a:lnTo>
                  <a:lnTo>
                    <a:pt x="168823" y="543931"/>
                  </a:lnTo>
                  <a:lnTo>
                    <a:pt x="213652" y="561392"/>
                  </a:lnTo>
                  <a:lnTo>
                    <a:pt x="261732" y="572303"/>
                  </a:lnTo>
                  <a:lnTo>
                    <a:pt x="312420" y="576072"/>
                  </a:lnTo>
                  <a:lnTo>
                    <a:pt x="363107" y="572303"/>
                  </a:lnTo>
                  <a:lnTo>
                    <a:pt x="411187" y="561392"/>
                  </a:lnTo>
                  <a:lnTo>
                    <a:pt x="456016" y="543931"/>
                  </a:lnTo>
                  <a:lnTo>
                    <a:pt x="496952" y="520513"/>
                  </a:lnTo>
                  <a:lnTo>
                    <a:pt x="533352" y="491728"/>
                  </a:lnTo>
                  <a:lnTo>
                    <a:pt x="564574" y="458169"/>
                  </a:lnTo>
                  <a:lnTo>
                    <a:pt x="589977" y="420428"/>
                  </a:lnTo>
                  <a:lnTo>
                    <a:pt x="608917" y="379098"/>
                  </a:lnTo>
                  <a:lnTo>
                    <a:pt x="620752" y="334769"/>
                  </a:lnTo>
                  <a:lnTo>
                    <a:pt x="624839" y="288036"/>
                  </a:lnTo>
                  <a:lnTo>
                    <a:pt x="620752" y="241302"/>
                  </a:lnTo>
                  <a:lnTo>
                    <a:pt x="608917" y="196973"/>
                  </a:lnTo>
                  <a:lnTo>
                    <a:pt x="589977" y="155643"/>
                  </a:lnTo>
                  <a:lnTo>
                    <a:pt x="564574" y="117902"/>
                  </a:lnTo>
                  <a:lnTo>
                    <a:pt x="533352" y="84343"/>
                  </a:lnTo>
                  <a:lnTo>
                    <a:pt x="496952" y="55558"/>
                  </a:lnTo>
                  <a:lnTo>
                    <a:pt x="456016" y="32140"/>
                  </a:lnTo>
                  <a:lnTo>
                    <a:pt x="411187" y="14679"/>
                  </a:lnTo>
                  <a:lnTo>
                    <a:pt x="363107" y="376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4323" y="1613916"/>
              <a:ext cx="624840" cy="576580"/>
            </a:xfrm>
            <a:custGeom>
              <a:avLst/>
              <a:gdLst/>
              <a:ahLst/>
              <a:cxnLst/>
              <a:rect l="l" t="t" r="r" b="b"/>
              <a:pathLst>
                <a:path w="624839" h="576580">
                  <a:moveTo>
                    <a:pt x="0" y="288036"/>
                  </a:moveTo>
                  <a:lnTo>
                    <a:pt x="4087" y="241302"/>
                  </a:lnTo>
                  <a:lnTo>
                    <a:pt x="15922" y="196973"/>
                  </a:lnTo>
                  <a:lnTo>
                    <a:pt x="34862" y="155643"/>
                  </a:lnTo>
                  <a:lnTo>
                    <a:pt x="60265" y="117902"/>
                  </a:lnTo>
                  <a:lnTo>
                    <a:pt x="91487" y="84343"/>
                  </a:lnTo>
                  <a:lnTo>
                    <a:pt x="127887" y="55558"/>
                  </a:lnTo>
                  <a:lnTo>
                    <a:pt x="168823" y="32140"/>
                  </a:lnTo>
                  <a:lnTo>
                    <a:pt x="213652" y="14679"/>
                  </a:lnTo>
                  <a:lnTo>
                    <a:pt x="261732" y="3768"/>
                  </a:lnTo>
                  <a:lnTo>
                    <a:pt x="312420" y="0"/>
                  </a:lnTo>
                  <a:lnTo>
                    <a:pt x="363107" y="3768"/>
                  </a:lnTo>
                  <a:lnTo>
                    <a:pt x="411187" y="14679"/>
                  </a:lnTo>
                  <a:lnTo>
                    <a:pt x="456016" y="32140"/>
                  </a:lnTo>
                  <a:lnTo>
                    <a:pt x="496952" y="55558"/>
                  </a:lnTo>
                  <a:lnTo>
                    <a:pt x="533352" y="84343"/>
                  </a:lnTo>
                  <a:lnTo>
                    <a:pt x="564574" y="117902"/>
                  </a:lnTo>
                  <a:lnTo>
                    <a:pt x="589977" y="155643"/>
                  </a:lnTo>
                  <a:lnTo>
                    <a:pt x="608917" y="196973"/>
                  </a:lnTo>
                  <a:lnTo>
                    <a:pt x="620752" y="241302"/>
                  </a:lnTo>
                  <a:lnTo>
                    <a:pt x="624839" y="288036"/>
                  </a:lnTo>
                  <a:lnTo>
                    <a:pt x="620752" y="334769"/>
                  </a:lnTo>
                  <a:lnTo>
                    <a:pt x="608917" y="379098"/>
                  </a:lnTo>
                  <a:lnTo>
                    <a:pt x="589977" y="420428"/>
                  </a:lnTo>
                  <a:lnTo>
                    <a:pt x="564574" y="458169"/>
                  </a:lnTo>
                  <a:lnTo>
                    <a:pt x="533352" y="491728"/>
                  </a:lnTo>
                  <a:lnTo>
                    <a:pt x="496952" y="520513"/>
                  </a:lnTo>
                  <a:lnTo>
                    <a:pt x="456016" y="543931"/>
                  </a:lnTo>
                  <a:lnTo>
                    <a:pt x="411187" y="561392"/>
                  </a:lnTo>
                  <a:lnTo>
                    <a:pt x="363107" y="572303"/>
                  </a:lnTo>
                  <a:lnTo>
                    <a:pt x="312420" y="576072"/>
                  </a:lnTo>
                  <a:lnTo>
                    <a:pt x="261732" y="572303"/>
                  </a:lnTo>
                  <a:lnTo>
                    <a:pt x="213652" y="561392"/>
                  </a:lnTo>
                  <a:lnTo>
                    <a:pt x="168823" y="543931"/>
                  </a:lnTo>
                  <a:lnTo>
                    <a:pt x="127887" y="520513"/>
                  </a:lnTo>
                  <a:lnTo>
                    <a:pt x="91487" y="491728"/>
                  </a:lnTo>
                  <a:lnTo>
                    <a:pt x="60265" y="458169"/>
                  </a:lnTo>
                  <a:lnTo>
                    <a:pt x="34862" y="420428"/>
                  </a:lnTo>
                  <a:lnTo>
                    <a:pt x="15922" y="379098"/>
                  </a:lnTo>
                  <a:lnTo>
                    <a:pt x="4087" y="334769"/>
                  </a:lnTo>
                  <a:lnTo>
                    <a:pt x="0" y="288036"/>
                  </a:lnTo>
                  <a:close/>
                </a:path>
              </a:pathLst>
            </a:custGeom>
            <a:ln w="518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58082" y="1696339"/>
              <a:ext cx="430530" cy="345440"/>
            </a:xfrm>
            <a:custGeom>
              <a:avLst/>
              <a:gdLst/>
              <a:ahLst/>
              <a:cxnLst/>
              <a:rect l="l" t="t" r="r" b="b"/>
              <a:pathLst>
                <a:path w="430529" h="345439">
                  <a:moveTo>
                    <a:pt x="121107" y="309879"/>
                  </a:moveTo>
                  <a:lnTo>
                    <a:pt x="76072" y="309879"/>
                  </a:lnTo>
                  <a:lnTo>
                    <a:pt x="82119" y="313689"/>
                  </a:lnTo>
                  <a:lnTo>
                    <a:pt x="88439" y="316229"/>
                  </a:lnTo>
                  <a:lnTo>
                    <a:pt x="101853" y="318769"/>
                  </a:lnTo>
                  <a:lnTo>
                    <a:pt x="108457" y="345439"/>
                  </a:lnTo>
                  <a:lnTo>
                    <a:pt x="149351" y="344169"/>
                  </a:lnTo>
                  <a:lnTo>
                    <a:pt x="158114" y="317500"/>
                  </a:lnTo>
                  <a:lnTo>
                    <a:pt x="165707" y="314960"/>
                  </a:lnTo>
                  <a:lnTo>
                    <a:pt x="173037" y="312419"/>
                  </a:lnTo>
                  <a:lnTo>
                    <a:pt x="175385" y="311150"/>
                  </a:lnTo>
                  <a:lnTo>
                    <a:pt x="130301" y="311150"/>
                  </a:lnTo>
                  <a:lnTo>
                    <a:pt x="121107" y="309879"/>
                  </a:lnTo>
                  <a:close/>
                </a:path>
                <a:path w="430529" h="345439">
                  <a:moveTo>
                    <a:pt x="52958" y="135889"/>
                  </a:moveTo>
                  <a:lnTo>
                    <a:pt x="24002" y="163829"/>
                  </a:lnTo>
                  <a:lnTo>
                    <a:pt x="40893" y="186689"/>
                  </a:lnTo>
                  <a:lnTo>
                    <a:pt x="36702" y="193039"/>
                  </a:lnTo>
                  <a:lnTo>
                    <a:pt x="33400" y="199389"/>
                  </a:lnTo>
                  <a:lnTo>
                    <a:pt x="30987" y="207010"/>
                  </a:lnTo>
                  <a:lnTo>
                    <a:pt x="1524" y="214629"/>
                  </a:lnTo>
                  <a:lnTo>
                    <a:pt x="0" y="250189"/>
                  </a:lnTo>
                  <a:lnTo>
                    <a:pt x="28955" y="255269"/>
                  </a:lnTo>
                  <a:lnTo>
                    <a:pt x="31114" y="262889"/>
                  </a:lnTo>
                  <a:lnTo>
                    <a:pt x="34289" y="270510"/>
                  </a:lnTo>
                  <a:lnTo>
                    <a:pt x="38607" y="278129"/>
                  </a:lnTo>
                  <a:lnTo>
                    <a:pt x="20954" y="298450"/>
                  </a:lnTo>
                  <a:lnTo>
                    <a:pt x="46100" y="325119"/>
                  </a:lnTo>
                  <a:lnTo>
                    <a:pt x="76834" y="311150"/>
                  </a:lnTo>
                  <a:lnTo>
                    <a:pt x="76072" y="309879"/>
                  </a:lnTo>
                  <a:lnTo>
                    <a:pt x="121107" y="309879"/>
                  </a:lnTo>
                  <a:lnTo>
                    <a:pt x="93525" y="306069"/>
                  </a:lnTo>
                  <a:lnTo>
                    <a:pt x="64023" y="289560"/>
                  </a:lnTo>
                  <a:lnTo>
                    <a:pt x="44737" y="262889"/>
                  </a:lnTo>
                  <a:lnTo>
                    <a:pt x="38607" y="231139"/>
                  </a:lnTo>
                  <a:lnTo>
                    <a:pt x="47343" y="198119"/>
                  </a:lnTo>
                  <a:lnTo>
                    <a:pt x="68770" y="171450"/>
                  </a:lnTo>
                  <a:lnTo>
                    <a:pt x="99722" y="152400"/>
                  </a:lnTo>
                  <a:lnTo>
                    <a:pt x="112159" y="149860"/>
                  </a:lnTo>
                  <a:lnTo>
                    <a:pt x="81661" y="149860"/>
                  </a:lnTo>
                  <a:lnTo>
                    <a:pt x="81787" y="148589"/>
                  </a:lnTo>
                  <a:lnTo>
                    <a:pt x="52958" y="135889"/>
                  </a:lnTo>
                  <a:close/>
                </a:path>
                <a:path w="430529" h="345439">
                  <a:moveTo>
                    <a:pt x="227774" y="306069"/>
                  </a:moveTo>
                  <a:lnTo>
                    <a:pt x="186816" y="306069"/>
                  </a:lnTo>
                  <a:lnTo>
                    <a:pt x="184276" y="308610"/>
                  </a:lnTo>
                  <a:lnTo>
                    <a:pt x="214121" y="320039"/>
                  </a:lnTo>
                  <a:lnTo>
                    <a:pt x="227774" y="306069"/>
                  </a:lnTo>
                  <a:close/>
                </a:path>
                <a:path w="430529" h="345439">
                  <a:moveTo>
                    <a:pt x="218186" y="130810"/>
                  </a:moveTo>
                  <a:lnTo>
                    <a:pt x="190626" y="144779"/>
                  </a:lnTo>
                  <a:lnTo>
                    <a:pt x="137032" y="144779"/>
                  </a:lnTo>
                  <a:lnTo>
                    <a:pt x="173737" y="149860"/>
                  </a:lnTo>
                  <a:lnTo>
                    <a:pt x="203215" y="166369"/>
                  </a:lnTo>
                  <a:lnTo>
                    <a:pt x="222525" y="191769"/>
                  </a:lnTo>
                  <a:lnTo>
                    <a:pt x="228726" y="224789"/>
                  </a:lnTo>
                  <a:lnTo>
                    <a:pt x="219920" y="256539"/>
                  </a:lnTo>
                  <a:lnTo>
                    <a:pt x="198469" y="284479"/>
                  </a:lnTo>
                  <a:lnTo>
                    <a:pt x="167540" y="303529"/>
                  </a:lnTo>
                  <a:lnTo>
                    <a:pt x="130301" y="311150"/>
                  </a:lnTo>
                  <a:lnTo>
                    <a:pt x="175385" y="311150"/>
                  </a:lnTo>
                  <a:lnTo>
                    <a:pt x="180082" y="308610"/>
                  </a:lnTo>
                  <a:lnTo>
                    <a:pt x="186816" y="306069"/>
                  </a:lnTo>
                  <a:lnTo>
                    <a:pt x="227774" y="306069"/>
                  </a:lnTo>
                  <a:lnTo>
                    <a:pt x="241426" y="292100"/>
                  </a:lnTo>
                  <a:lnTo>
                    <a:pt x="224916" y="270510"/>
                  </a:lnTo>
                  <a:lnTo>
                    <a:pt x="229107" y="265429"/>
                  </a:lnTo>
                  <a:lnTo>
                    <a:pt x="232537" y="259079"/>
                  </a:lnTo>
                  <a:lnTo>
                    <a:pt x="234950" y="251460"/>
                  </a:lnTo>
                  <a:lnTo>
                    <a:pt x="266700" y="243839"/>
                  </a:lnTo>
                  <a:lnTo>
                    <a:pt x="268096" y="208279"/>
                  </a:lnTo>
                  <a:lnTo>
                    <a:pt x="238759" y="201929"/>
                  </a:lnTo>
                  <a:lnTo>
                    <a:pt x="237029" y="195579"/>
                  </a:lnTo>
                  <a:lnTo>
                    <a:pt x="234727" y="189229"/>
                  </a:lnTo>
                  <a:lnTo>
                    <a:pt x="231901" y="184150"/>
                  </a:lnTo>
                  <a:lnTo>
                    <a:pt x="228600" y="177800"/>
                  </a:lnTo>
                  <a:lnTo>
                    <a:pt x="244982" y="156210"/>
                  </a:lnTo>
                  <a:lnTo>
                    <a:pt x="218186" y="130810"/>
                  </a:lnTo>
                  <a:close/>
                </a:path>
                <a:path w="430529" h="345439">
                  <a:moveTo>
                    <a:pt x="136525" y="154939"/>
                  </a:moveTo>
                  <a:lnTo>
                    <a:pt x="104074" y="162560"/>
                  </a:lnTo>
                  <a:lnTo>
                    <a:pt x="77136" y="179069"/>
                  </a:lnTo>
                  <a:lnTo>
                    <a:pt x="58461" y="201929"/>
                  </a:lnTo>
                  <a:lnTo>
                    <a:pt x="50800" y="231139"/>
                  </a:lnTo>
                  <a:lnTo>
                    <a:pt x="56209" y="259079"/>
                  </a:lnTo>
                  <a:lnTo>
                    <a:pt x="73024" y="280669"/>
                  </a:lnTo>
                  <a:lnTo>
                    <a:pt x="98698" y="295910"/>
                  </a:lnTo>
                  <a:lnTo>
                    <a:pt x="130682" y="300989"/>
                  </a:lnTo>
                  <a:lnTo>
                    <a:pt x="163133" y="293369"/>
                  </a:lnTo>
                  <a:lnTo>
                    <a:pt x="190071" y="276860"/>
                  </a:lnTo>
                  <a:lnTo>
                    <a:pt x="194985" y="270510"/>
                  </a:lnTo>
                  <a:lnTo>
                    <a:pt x="131952" y="270510"/>
                  </a:lnTo>
                  <a:lnTo>
                    <a:pt x="112942" y="267969"/>
                  </a:lnTo>
                  <a:lnTo>
                    <a:pt x="97694" y="259079"/>
                  </a:lnTo>
                  <a:lnTo>
                    <a:pt x="87733" y="246379"/>
                  </a:lnTo>
                  <a:lnTo>
                    <a:pt x="84581" y="229869"/>
                  </a:lnTo>
                  <a:lnTo>
                    <a:pt x="89072" y="212089"/>
                  </a:lnTo>
                  <a:lnTo>
                    <a:pt x="100123" y="198119"/>
                  </a:lnTo>
                  <a:lnTo>
                    <a:pt x="116103" y="189229"/>
                  </a:lnTo>
                  <a:lnTo>
                    <a:pt x="135381" y="184150"/>
                  </a:lnTo>
                  <a:lnTo>
                    <a:pt x="201706" y="184150"/>
                  </a:lnTo>
                  <a:lnTo>
                    <a:pt x="194230" y="173989"/>
                  </a:lnTo>
                  <a:lnTo>
                    <a:pt x="168527" y="160019"/>
                  </a:lnTo>
                  <a:lnTo>
                    <a:pt x="136525" y="154939"/>
                  </a:lnTo>
                  <a:close/>
                </a:path>
                <a:path w="430529" h="345439">
                  <a:moveTo>
                    <a:pt x="201706" y="184150"/>
                  </a:moveTo>
                  <a:lnTo>
                    <a:pt x="135381" y="184150"/>
                  </a:lnTo>
                  <a:lnTo>
                    <a:pt x="154318" y="187960"/>
                  </a:lnTo>
                  <a:lnTo>
                    <a:pt x="169529" y="195579"/>
                  </a:lnTo>
                  <a:lnTo>
                    <a:pt x="179476" y="209550"/>
                  </a:lnTo>
                  <a:lnTo>
                    <a:pt x="182625" y="226060"/>
                  </a:lnTo>
                  <a:lnTo>
                    <a:pt x="178137" y="242569"/>
                  </a:lnTo>
                  <a:lnTo>
                    <a:pt x="167100" y="256539"/>
                  </a:lnTo>
                  <a:lnTo>
                    <a:pt x="151157" y="266700"/>
                  </a:lnTo>
                  <a:lnTo>
                    <a:pt x="131952" y="270510"/>
                  </a:lnTo>
                  <a:lnTo>
                    <a:pt x="194985" y="270510"/>
                  </a:lnTo>
                  <a:lnTo>
                    <a:pt x="208746" y="252729"/>
                  </a:lnTo>
                  <a:lnTo>
                    <a:pt x="216407" y="224789"/>
                  </a:lnTo>
                  <a:lnTo>
                    <a:pt x="211052" y="196850"/>
                  </a:lnTo>
                  <a:lnTo>
                    <a:pt x="201706" y="184150"/>
                  </a:lnTo>
                  <a:close/>
                </a:path>
                <a:path w="430529" h="345439">
                  <a:moveTo>
                    <a:pt x="371170" y="220979"/>
                  </a:moveTo>
                  <a:lnTo>
                    <a:pt x="314959" y="220979"/>
                  </a:lnTo>
                  <a:lnTo>
                    <a:pt x="314800" y="221102"/>
                  </a:lnTo>
                  <a:lnTo>
                    <a:pt x="320420" y="222250"/>
                  </a:lnTo>
                  <a:lnTo>
                    <a:pt x="333501" y="222250"/>
                  </a:lnTo>
                  <a:lnTo>
                    <a:pt x="343534" y="238760"/>
                  </a:lnTo>
                  <a:lnTo>
                    <a:pt x="370966" y="231139"/>
                  </a:lnTo>
                  <a:lnTo>
                    <a:pt x="371170" y="220979"/>
                  </a:lnTo>
                  <a:close/>
                </a:path>
                <a:path w="430529" h="345439">
                  <a:moveTo>
                    <a:pt x="281945" y="191769"/>
                  </a:moveTo>
                  <a:lnTo>
                    <a:pt x="271017" y="191769"/>
                  </a:lnTo>
                  <a:lnTo>
                    <a:pt x="274065" y="196850"/>
                  </a:lnTo>
                  <a:lnTo>
                    <a:pt x="277749" y="201929"/>
                  </a:lnTo>
                  <a:lnTo>
                    <a:pt x="282066" y="204469"/>
                  </a:lnTo>
                  <a:lnTo>
                    <a:pt x="274319" y="220979"/>
                  </a:lnTo>
                  <a:lnTo>
                    <a:pt x="296799" y="234950"/>
                  </a:lnTo>
                  <a:lnTo>
                    <a:pt x="314800" y="221102"/>
                  </a:lnTo>
                  <a:lnTo>
                    <a:pt x="314197" y="220979"/>
                  </a:lnTo>
                  <a:lnTo>
                    <a:pt x="371170" y="220979"/>
                  </a:lnTo>
                  <a:lnTo>
                    <a:pt x="371297" y="214629"/>
                  </a:lnTo>
                  <a:lnTo>
                    <a:pt x="325120" y="214629"/>
                  </a:lnTo>
                  <a:lnTo>
                    <a:pt x="301656" y="208279"/>
                  </a:lnTo>
                  <a:lnTo>
                    <a:pt x="283289" y="194310"/>
                  </a:lnTo>
                  <a:lnTo>
                    <a:pt x="281945" y="191769"/>
                  </a:lnTo>
                  <a:close/>
                </a:path>
                <a:path w="430529" h="345439">
                  <a:moveTo>
                    <a:pt x="394697" y="100329"/>
                  </a:moveTo>
                  <a:lnTo>
                    <a:pt x="334899" y="100329"/>
                  </a:lnTo>
                  <a:lnTo>
                    <a:pt x="357050" y="101600"/>
                  </a:lnTo>
                  <a:lnTo>
                    <a:pt x="376475" y="109219"/>
                  </a:lnTo>
                  <a:lnTo>
                    <a:pt x="391495" y="121919"/>
                  </a:lnTo>
                  <a:lnTo>
                    <a:pt x="400430" y="140969"/>
                  </a:lnTo>
                  <a:lnTo>
                    <a:pt x="401143" y="163829"/>
                  </a:lnTo>
                  <a:lnTo>
                    <a:pt x="392128" y="184150"/>
                  </a:lnTo>
                  <a:lnTo>
                    <a:pt x="374945" y="201929"/>
                  </a:lnTo>
                  <a:lnTo>
                    <a:pt x="351154" y="212089"/>
                  </a:lnTo>
                  <a:lnTo>
                    <a:pt x="325120" y="214629"/>
                  </a:lnTo>
                  <a:lnTo>
                    <a:pt x="371297" y="214629"/>
                  </a:lnTo>
                  <a:lnTo>
                    <a:pt x="371347" y="212089"/>
                  </a:lnTo>
                  <a:lnTo>
                    <a:pt x="377825" y="208279"/>
                  </a:lnTo>
                  <a:lnTo>
                    <a:pt x="383666" y="204469"/>
                  </a:lnTo>
                  <a:lnTo>
                    <a:pt x="388492" y="199389"/>
                  </a:lnTo>
                  <a:lnTo>
                    <a:pt x="413519" y="199389"/>
                  </a:lnTo>
                  <a:lnTo>
                    <a:pt x="422782" y="182879"/>
                  </a:lnTo>
                  <a:lnTo>
                    <a:pt x="407415" y="171450"/>
                  </a:lnTo>
                  <a:lnTo>
                    <a:pt x="408939" y="166369"/>
                  </a:lnTo>
                  <a:lnTo>
                    <a:pt x="409955" y="162560"/>
                  </a:lnTo>
                  <a:lnTo>
                    <a:pt x="410209" y="157479"/>
                  </a:lnTo>
                  <a:lnTo>
                    <a:pt x="430149" y="147319"/>
                  </a:lnTo>
                  <a:lnTo>
                    <a:pt x="424133" y="124460"/>
                  </a:lnTo>
                  <a:lnTo>
                    <a:pt x="402716" y="124460"/>
                  </a:lnTo>
                  <a:lnTo>
                    <a:pt x="399668" y="119379"/>
                  </a:lnTo>
                  <a:lnTo>
                    <a:pt x="395582" y="114282"/>
                  </a:lnTo>
                  <a:lnTo>
                    <a:pt x="390778" y="110489"/>
                  </a:lnTo>
                  <a:lnTo>
                    <a:pt x="394697" y="100329"/>
                  </a:lnTo>
                  <a:close/>
                </a:path>
                <a:path w="430529" h="345439">
                  <a:moveTo>
                    <a:pt x="335152" y="107950"/>
                  </a:moveTo>
                  <a:lnTo>
                    <a:pt x="331342" y="107950"/>
                  </a:lnTo>
                  <a:lnTo>
                    <a:pt x="327532" y="109219"/>
                  </a:lnTo>
                  <a:lnTo>
                    <a:pt x="323595" y="109219"/>
                  </a:lnTo>
                  <a:lnTo>
                    <a:pt x="302942" y="119379"/>
                  </a:lnTo>
                  <a:lnTo>
                    <a:pt x="288004" y="134619"/>
                  </a:lnTo>
                  <a:lnTo>
                    <a:pt x="280161" y="152400"/>
                  </a:lnTo>
                  <a:lnTo>
                    <a:pt x="280796" y="172719"/>
                  </a:lnTo>
                  <a:lnTo>
                    <a:pt x="290173" y="190500"/>
                  </a:lnTo>
                  <a:lnTo>
                    <a:pt x="306181" y="201929"/>
                  </a:lnTo>
                  <a:lnTo>
                    <a:pt x="326642" y="207010"/>
                  </a:lnTo>
                  <a:lnTo>
                    <a:pt x="349376" y="205739"/>
                  </a:lnTo>
                  <a:lnTo>
                    <a:pt x="370030" y="195579"/>
                  </a:lnTo>
                  <a:lnTo>
                    <a:pt x="378744" y="186689"/>
                  </a:lnTo>
                  <a:lnTo>
                    <a:pt x="330640" y="186689"/>
                  </a:lnTo>
                  <a:lnTo>
                    <a:pt x="318547" y="184150"/>
                  </a:lnTo>
                  <a:lnTo>
                    <a:pt x="309074" y="176529"/>
                  </a:lnTo>
                  <a:lnTo>
                    <a:pt x="303529" y="166369"/>
                  </a:lnTo>
                  <a:lnTo>
                    <a:pt x="303158" y="154939"/>
                  </a:lnTo>
                  <a:lnTo>
                    <a:pt x="307800" y="143510"/>
                  </a:lnTo>
                  <a:lnTo>
                    <a:pt x="316656" y="134619"/>
                  </a:lnTo>
                  <a:lnTo>
                    <a:pt x="328929" y="129539"/>
                  </a:lnTo>
                  <a:lnTo>
                    <a:pt x="331215" y="128269"/>
                  </a:lnTo>
                  <a:lnTo>
                    <a:pt x="385023" y="128269"/>
                  </a:lnTo>
                  <a:lnTo>
                    <a:pt x="384373" y="127000"/>
                  </a:lnTo>
                  <a:lnTo>
                    <a:pt x="371284" y="115569"/>
                  </a:lnTo>
                  <a:lnTo>
                    <a:pt x="354385" y="109219"/>
                  </a:lnTo>
                  <a:lnTo>
                    <a:pt x="335152" y="107950"/>
                  </a:lnTo>
                  <a:close/>
                </a:path>
                <a:path w="430529" h="345439">
                  <a:moveTo>
                    <a:pt x="413519" y="199389"/>
                  </a:moveTo>
                  <a:lnTo>
                    <a:pt x="388492" y="199389"/>
                  </a:lnTo>
                  <a:lnTo>
                    <a:pt x="387350" y="201929"/>
                  </a:lnTo>
                  <a:lnTo>
                    <a:pt x="409955" y="205739"/>
                  </a:lnTo>
                  <a:lnTo>
                    <a:pt x="413519" y="199389"/>
                  </a:lnTo>
                  <a:close/>
                </a:path>
                <a:path w="430529" h="345439">
                  <a:moveTo>
                    <a:pt x="262889" y="110489"/>
                  </a:moveTo>
                  <a:lnTo>
                    <a:pt x="248792" y="133350"/>
                  </a:lnTo>
                  <a:lnTo>
                    <a:pt x="265049" y="144779"/>
                  </a:lnTo>
                  <a:lnTo>
                    <a:pt x="263525" y="149860"/>
                  </a:lnTo>
                  <a:lnTo>
                    <a:pt x="262636" y="154939"/>
                  </a:lnTo>
                  <a:lnTo>
                    <a:pt x="262508" y="160019"/>
                  </a:lnTo>
                  <a:lnTo>
                    <a:pt x="243966" y="170179"/>
                  </a:lnTo>
                  <a:lnTo>
                    <a:pt x="250316" y="193039"/>
                  </a:lnTo>
                  <a:lnTo>
                    <a:pt x="271017" y="191769"/>
                  </a:lnTo>
                  <a:lnTo>
                    <a:pt x="281945" y="191769"/>
                  </a:lnTo>
                  <a:lnTo>
                    <a:pt x="272541" y="173989"/>
                  </a:lnTo>
                  <a:lnTo>
                    <a:pt x="271827" y="152400"/>
                  </a:lnTo>
                  <a:lnTo>
                    <a:pt x="280828" y="130810"/>
                  </a:lnTo>
                  <a:lnTo>
                    <a:pt x="296749" y="114300"/>
                  </a:lnTo>
                  <a:lnTo>
                    <a:pt x="285114" y="114300"/>
                  </a:lnTo>
                  <a:lnTo>
                    <a:pt x="262889" y="110489"/>
                  </a:lnTo>
                  <a:close/>
                </a:path>
                <a:path w="430529" h="345439">
                  <a:moveTo>
                    <a:pt x="385023" y="128269"/>
                  </a:moveTo>
                  <a:lnTo>
                    <a:pt x="347065" y="128269"/>
                  </a:lnTo>
                  <a:lnTo>
                    <a:pt x="357076" y="132079"/>
                  </a:lnTo>
                  <a:lnTo>
                    <a:pt x="364825" y="139700"/>
                  </a:lnTo>
                  <a:lnTo>
                    <a:pt x="369442" y="148589"/>
                  </a:lnTo>
                  <a:lnTo>
                    <a:pt x="369814" y="160019"/>
                  </a:lnTo>
                  <a:lnTo>
                    <a:pt x="365172" y="171450"/>
                  </a:lnTo>
                  <a:lnTo>
                    <a:pt x="356316" y="180339"/>
                  </a:lnTo>
                  <a:lnTo>
                    <a:pt x="344042" y="185419"/>
                  </a:lnTo>
                  <a:lnTo>
                    <a:pt x="330640" y="186689"/>
                  </a:lnTo>
                  <a:lnTo>
                    <a:pt x="378744" y="186689"/>
                  </a:lnTo>
                  <a:lnTo>
                    <a:pt x="384968" y="180339"/>
                  </a:lnTo>
                  <a:lnTo>
                    <a:pt x="392811" y="162560"/>
                  </a:lnTo>
                  <a:lnTo>
                    <a:pt x="392175" y="142239"/>
                  </a:lnTo>
                  <a:lnTo>
                    <a:pt x="385023" y="128269"/>
                  </a:lnTo>
                  <a:close/>
                </a:path>
                <a:path w="430529" h="345439">
                  <a:moveTo>
                    <a:pt x="158876" y="107950"/>
                  </a:moveTo>
                  <a:lnTo>
                    <a:pt x="117982" y="109219"/>
                  </a:lnTo>
                  <a:lnTo>
                    <a:pt x="108712" y="138429"/>
                  </a:lnTo>
                  <a:lnTo>
                    <a:pt x="109727" y="138429"/>
                  </a:lnTo>
                  <a:lnTo>
                    <a:pt x="102306" y="139700"/>
                  </a:lnTo>
                  <a:lnTo>
                    <a:pt x="95122" y="142239"/>
                  </a:lnTo>
                  <a:lnTo>
                    <a:pt x="88225" y="146050"/>
                  </a:lnTo>
                  <a:lnTo>
                    <a:pt x="81661" y="149860"/>
                  </a:lnTo>
                  <a:lnTo>
                    <a:pt x="112159" y="149860"/>
                  </a:lnTo>
                  <a:lnTo>
                    <a:pt x="137032" y="144779"/>
                  </a:lnTo>
                  <a:lnTo>
                    <a:pt x="190626" y="144779"/>
                  </a:lnTo>
                  <a:lnTo>
                    <a:pt x="184634" y="142239"/>
                  </a:lnTo>
                  <a:lnTo>
                    <a:pt x="178307" y="139700"/>
                  </a:lnTo>
                  <a:lnTo>
                    <a:pt x="171696" y="137160"/>
                  </a:lnTo>
                  <a:lnTo>
                    <a:pt x="164845" y="135889"/>
                  </a:lnTo>
                  <a:lnTo>
                    <a:pt x="165862" y="135889"/>
                  </a:lnTo>
                  <a:lnTo>
                    <a:pt x="158876" y="107950"/>
                  </a:lnTo>
                  <a:close/>
                </a:path>
                <a:path w="430529" h="345439">
                  <a:moveTo>
                    <a:pt x="423799" y="123189"/>
                  </a:moveTo>
                  <a:lnTo>
                    <a:pt x="402716" y="124460"/>
                  </a:lnTo>
                  <a:lnTo>
                    <a:pt x="424133" y="124460"/>
                  </a:lnTo>
                  <a:lnTo>
                    <a:pt x="423799" y="123189"/>
                  </a:lnTo>
                  <a:close/>
                </a:path>
                <a:path w="430529" h="345439">
                  <a:moveTo>
                    <a:pt x="290144" y="90169"/>
                  </a:moveTo>
                  <a:lnTo>
                    <a:pt x="215518" y="90169"/>
                  </a:lnTo>
                  <a:lnTo>
                    <a:pt x="218693" y="92710"/>
                  </a:lnTo>
                  <a:lnTo>
                    <a:pt x="222122" y="95250"/>
                  </a:lnTo>
                  <a:lnTo>
                    <a:pt x="225932" y="96519"/>
                  </a:lnTo>
                  <a:lnTo>
                    <a:pt x="224408" y="109219"/>
                  </a:lnTo>
                  <a:lnTo>
                    <a:pt x="242824" y="114300"/>
                  </a:lnTo>
                  <a:lnTo>
                    <a:pt x="252094" y="101600"/>
                  </a:lnTo>
                  <a:lnTo>
                    <a:pt x="256158" y="101600"/>
                  </a:lnTo>
                  <a:lnTo>
                    <a:pt x="265175" y="99060"/>
                  </a:lnTo>
                  <a:lnTo>
                    <a:pt x="292988" y="99060"/>
                  </a:lnTo>
                  <a:lnTo>
                    <a:pt x="290144" y="90169"/>
                  </a:lnTo>
                  <a:close/>
                </a:path>
                <a:path w="430529" h="345439">
                  <a:moveTo>
                    <a:pt x="329183" y="74929"/>
                  </a:moveTo>
                  <a:lnTo>
                    <a:pt x="301625" y="82550"/>
                  </a:lnTo>
                  <a:lnTo>
                    <a:pt x="301243" y="102869"/>
                  </a:lnTo>
                  <a:lnTo>
                    <a:pt x="301878" y="102869"/>
                  </a:lnTo>
                  <a:lnTo>
                    <a:pt x="295655" y="106679"/>
                  </a:lnTo>
                  <a:lnTo>
                    <a:pt x="289940" y="110489"/>
                  </a:lnTo>
                  <a:lnTo>
                    <a:pt x="285137" y="114282"/>
                  </a:lnTo>
                  <a:lnTo>
                    <a:pt x="296749" y="114300"/>
                  </a:lnTo>
                  <a:lnTo>
                    <a:pt x="297973" y="113029"/>
                  </a:lnTo>
                  <a:lnTo>
                    <a:pt x="321690" y="102869"/>
                  </a:lnTo>
                  <a:lnTo>
                    <a:pt x="330580" y="100329"/>
                  </a:lnTo>
                  <a:lnTo>
                    <a:pt x="394697" y="100329"/>
                  </a:lnTo>
                  <a:lnTo>
                    <a:pt x="397147" y="93979"/>
                  </a:lnTo>
                  <a:lnTo>
                    <a:pt x="358393" y="93979"/>
                  </a:lnTo>
                  <a:lnTo>
                    <a:pt x="352170" y="92710"/>
                  </a:lnTo>
                  <a:lnTo>
                    <a:pt x="339725" y="92710"/>
                  </a:lnTo>
                  <a:lnTo>
                    <a:pt x="329183" y="74929"/>
                  </a:lnTo>
                  <a:close/>
                </a:path>
                <a:path w="430529" h="345439">
                  <a:moveTo>
                    <a:pt x="292988" y="99060"/>
                  </a:moveTo>
                  <a:lnTo>
                    <a:pt x="265175" y="99060"/>
                  </a:lnTo>
                  <a:lnTo>
                    <a:pt x="275716" y="107950"/>
                  </a:lnTo>
                  <a:lnTo>
                    <a:pt x="292988" y="99060"/>
                  </a:lnTo>
                  <a:close/>
                </a:path>
                <a:path w="430529" h="345439">
                  <a:moveTo>
                    <a:pt x="228980" y="3810"/>
                  </a:moveTo>
                  <a:lnTo>
                    <a:pt x="211708" y="12700"/>
                  </a:lnTo>
                  <a:lnTo>
                    <a:pt x="216026" y="26669"/>
                  </a:lnTo>
                  <a:lnTo>
                    <a:pt x="216407" y="26669"/>
                  </a:lnTo>
                  <a:lnTo>
                    <a:pt x="212851" y="29210"/>
                  </a:lnTo>
                  <a:lnTo>
                    <a:pt x="209930" y="33019"/>
                  </a:lnTo>
                  <a:lnTo>
                    <a:pt x="207644" y="36829"/>
                  </a:lnTo>
                  <a:lnTo>
                    <a:pt x="191388" y="38100"/>
                  </a:lnTo>
                  <a:lnTo>
                    <a:pt x="186689" y="54610"/>
                  </a:lnTo>
                  <a:lnTo>
                    <a:pt x="200787" y="60960"/>
                  </a:lnTo>
                  <a:lnTo>
                    <a:pt x="200787" y="63500"/>
                  </a:lnTo>
                  <a:lnTo>
                    <a:pt x="201294" y="67310"/>
                  </a:lnTo>
                  <a:lnTo>
                    <a:pt x="202437" y="71119"/>
                  </a:lnTo>
                  <a:lnTo>
                    <a:pt x="191769" y="80010"/>
                  </a:lnTo>
                  <a:lnTo>
                    <a:pt x="201549" y="95250"/>
                  </a:lnTo>
                  <a:lnTo>
                    <a:pt x="215518" y="90169"/>
                  </a:lnTo>
                  <a:lnTo>
                    <a:pt x="290144" y="90169"/>
                  </a:lnTo>
                  <a:lnTo>
                    <a:pt x="288925" y="86360"/>
                  </a:lnTo>
                  <a:lnTo>
                    <a:pt x="292480" y="82550"/>
                  </a:lnTo>
                  <a:lnTo>
                    <a:pt x="295528" y="78739"/>
                  </a:lnTo>
                  <a:lnTo>
                    <a:pt x="297052" y="76200"/>
                  </a:lnTo>
                  <a:lnTo>
                    <a:pt x="246221" y="76200"/>
                  </a:lnTo>
                  <a:lnTo>
                    <a:pt x="238085" y="73660"/>
                  </a:lnTo>
                  <a:lnTo>
                    <a:pt x="231901" y="67310"/>
                  </a:lnTo>
                  <a:lnTo>
                    <a:pt x="229024" y="59689"/>
                  </a:lnTo>
                  <a:lnTo>
                    <a:pt x="229743" y="52069"/>
                  </a:lnTo>
                  <a:lnTo>
                    <a:pt x="233795" y="44450"/>
                  </a:lnTo>
                  <a:lnTo>
                    <a:pt x="240918" y="39369"/>
                  </a:lnTo>
                  <a:lnTo>
                    <a:pt x="245237" y="36829"/>
                  </a:lnTo>
                  <a:lnTo>
                    <a:pt x="249936" y="35560"/>
                  </a:lnTo>
                  <a:lnTo>
                    <a:pt x="311626" y="35560"/>
                  </a:lnTo>
                  <a:lnTo>
                    <a:pt x="314451" y="33019"/>
                  </a:lnTo>
                  <a:lnTo>
                    <a:pt x="307432" y="22860"/>
                  </a:lnTo>
                  <a:lnTo>
                    <a:pt x="290575" y="22860"/>
                  </a:lnTo>
                  <a:lnTo>
                    <a:pt x="287146" y="20319"/>
                  </a:lnTo>
                  <a:lnTo>
                    <a:pt x="283337" y="17779"/>
                  </a:lnTo>
                  <a:lnTo>
                    <a:pt x="279145" y="15239"/>
                  </a:lnTo>
                  <a:lnTo>
                    <a:pt x="279230" y="13969"/>
                  </a:lnTo>
                  <a:lnTo>
                    <a:pt x="239649" y="13969"/>
                  </a:lnTo>
                  <a:lnTo>
                    <a:pt x="240156" y="12700"/>
                  </a:lnTo>
                  <a:lnTo>
                    <a:pt x="228980" y="3810"/>
                  </a:lnTo>
                  <a:close/>
                </a:path>
                <a:path w="430529" h="345439">
                  <a:moveTo>
                    <a:pt x="374141" y="81279"/>
                  </a:moveTo>
                  <a:lnTo>
                    <a:pt x="358393" y="93979"/>
                  </a:lnTo>
                  <a:lnTo>
                    <a:pt x="397147" y="93979"/>
                  </a:lnTo>
                  <a:lnTo>
                    <a:pt x="397637" y="92710"/>
                  </a:lnTo>
                  <a:lnTo>
                    <a:pt x="374141" y="81279"/>
                  </a:lnTo>
                  <a:close/>
                </a:path>
                <a:path w="430529" h="345439">
                  <a:moveTo>
                    <a:pt x="311626" y="35560"/>
                  </a:moveTo>
                  <a:lnTo>
                    <a:pt x="262000" y="35560"/>
                  </a:lnTo>
                  <a:lnTo>
                    <a:pt x="269239" y="38100"/>
                  </a:lnTo>
                  <a:lnTo>
                    <a:pt x="273176" y="44450"/>
                  </a:lnTo>
                  <a:lnTo>
                    <a:pt x="276107" y="52069"/>
                  </a:lnTo>
                  <a:lnTo>
                    <a:pt x="275383" y="59689"/>
                  </a:lnTo>
                  <a:lnTo>
                    <a:pt x="271301" y="67310"/>
                  </a:lnTo>
                  <a:lnTo>
                    <a:pt x="264159" y="73660"/>
                  </a:lnTo>
                  <a:lnTo>
                    <a:pt x="255262" y="76200"/>
                  </a:lnTo>
                  <a:lnTo>
                    <a:pt x="297052" y="76200"/>
                  </a:lnTo>
                  <a:lnTo>
                    <a:pt x="297814" y="74929"/>
                  </a:lnTo>
                  <a:lnTo>
                    <a:pt x="313689" y="74929"/>
                  </a:lnTo>
                  <a:lnTo>
                    <a:pt x="317372" y="57150"/>
                  </a:lnTo>
                  <a:lnTo>
                    <a:pt x="304291" y="53339"/>
                  </a:lnTo>
                  <a:lnTo>
                    <a:pt x="304418" y="49529"/>
                  </a:lnTo>
                  <a:lnTo>
                    <a:pt x="304038" y="46989"/>
                  </a:lnTo>
                  <a:lnTo>
                    <a:pt x="303149" y="43179"/>
                  </a:lnTo>
                  <a:lnTo>
                    <a:pt x="311626" y="35560"/>
                  </a:lnTo>
                  <a:close/>
                </a:path>
                <a:path w="430529" h="345439">
                  <a:moveTo>
                    <a:pt x="313689" y="74929"/>
                  </a:moveTo>
                  <a:lnTo>
                    <a:pt x="297814" y="74929"/>
                  </a:lnTo>
                  <a:lnTo>
                    <a:pt x="297561" y="76200"/>
                  </a:lnTo>
                  <a:lnTo>
                    <a:pt x="313689" y="74929"/>
                  </a:lnTo>
                  <a:close/>
                </a:path>
                <a:path w="430529" h="345439">
                  <a:moveTo>
                    <a:pt x="304800" y="19050"/>
                  </a:moveTo>
                  <a:lnTo>
                    <a:pt x="290575" y="22860"/>
                  </a:lnTo>
                  <a:lnTo>
                    <a:pt x="307432" y="22860"/>
                  </a:lnTo>
                  <a:lnTo>
                    <a:pt x="304800" y="19050"/>
                  </a:lnTo>
                  <a:close/>
                </a:path>
                <a:path w="430529" h="345439">
                  <a:moveTo>
                    <a:pt x="261112" y="0"/>
                  </a:moveTo>
                  <a:lnTo>
                    <a:pt x="253364" y="11429"/>
                  </a:lnTo>
                  <a:lnTo>
                    <a:pt x="244220" y="11429"/>
                  </a:lnTo>
                  <a:lnTo>
                    <a:pt x="239649" y="13969"/>
                  </a:lnTo>
                  <a:lnTo>
                    <a:pt x="279230" y="13969"/>
                  </a:lnTo>
                  <a:lnTo>
                    <a:pt x="279907" y="3810"/>
                  </a:lnTo>
                  <a:lnTo>
                    <a:pt x="261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56816" y="1392936"/>
            <a:ext cx="3398520" cy="461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 indent="-229235">
              <a:lnSpc>
                <a:spcPct val="100000"/>
              </a:lnSpc>
              <a:buAutoNum type="arabicPeriod"/>
              <a:tabLst>
                <a:tab pos="441959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Precedency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endParaRPr sz="1400">
              <a:latin typeface="Arial"/>
              <a:cs typeface="Arial"/>
            </a:endParaRPr>
          </a:p>
          <a:p>
            <a:pPr marL="441325" indent="-229235">
              <a:lnSpc>
                <a:spcPct val="100000"/>
              </a:lnSpc>
              <a:buAutoNum type="arabicPeriod"/>
              <a:tabLst>
                <a:tab pos="441959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400">
              <a:latin typeface="Arial"/>
              <a:cs typeface="Arial"/>
            </a:endParaRPr>
          </a:p>
          <a:p>
            <a:pPr marL="441325" indent="-229235">
              <a:lnSpc>
                <a:spcPct val="100000"/>
              </a:lnSpc>
              <a:buAutoNum type="arabicPeriod"/>
              <a:tabLst>
                <a:tab pos="441959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Arial"/>
              <a:cs typeface="Arial"/>
            </a:endParaRPr>
          </a:p>
          <a:p>
            <a:pPr marL="559435" indent="-345440">
              <a:lnSpc>
                <a:spcPct val="100000"/>
              </a:lnSpc>
              <a:buAutoNum type="arabicPeriod"/>
              <a:tabLst>
                <a:tab pos="559435" algn="l"/>
                <a:tab pos="56007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Non-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  <a:p>
            <a:pPr marL="559435" indent="-345440">
              <a:lnSpc>
                <a:spcPct val="100000"/>
              </a:lnSpc>
              <a:buAutoNum type="arabicPeriod"/>
              <a:tabLst>
                <a:tab pos="559435" algn="l"/>
                <a:tab pos="56007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external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  <a:p>
            <a:pPr marL="559435" indent="-345440">
              <a:lnSpc>
                <a:spcPct val="100000"/>
              </a:lnSpc>
              <a:buAutoNum type="arabicPeriod"/>
              <a:tabLst>
                <a:tab pos="559435" algn="l"/>
                <a:tab pos="56007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Outside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6480047" y="4227576"/>
            <a:ext cx="315468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345"/>
              </a:spcBef>
            </a:pP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Discretionary</a:t>
            </a:r>
            <a:r>
              <a:rPr sz="1400" b="1" spc="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Dependency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7000" y="2407920"/>
            <a:ext cx="315468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359"/>
              </a:spcBef>
            </a:pP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Mandatory</a:t>
            </a:r>
            <a:r>
              <a:rPr sz="14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Dependency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9464" y="1392936"/>
            <a:ext cx="3398520" cy="461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9100" indent="-229235">
              <a:lnSpc>
                <a:spcPct val="100000"/>
              </a:lnSpc>
              <a:buAutoNum type="arabicPeriod"/>
              <a:tabLst>
                <a:tab pos="419734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logic</a:t>
            </a:r>
            <a:endParaRPr sz="1400" dirty="0">
              <a:latin typeface="Arial"/>
              <a:cs typeface="Arial"/>
            </a:endParaRPr>
          </a:p>
          <a:p>
            <a:pPr marL="419100" indent="-229235">
              <a:lnSpc>
                <a:spcPct val="100000"/>
              </a:lnSpc>
              <a:buAutoNum type="arabicPeriod"/>
              <a:tabLst>
                <a:tab pos="419734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Legally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contractually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endParaRPr sz="1400" dirty="0">
              <a:latin typeface="Arial"/>
              <a:cs typeface="Arial"/>
            </a:endParaRPr>
          </a:p>
          <a:p>
            <a:pPr marL="419100" indent="-229235">
              <a:lnSpc>
                <a:spcPct val="100000"/>
              </a:lnSpc>
              <a:buAutoNum type="arabicPeriod"/>
              <a:tabLst>
                <a:tab pos="419734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Inherent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Arial"/>
              <a:cs typeface="Arial"/>
            </a:endParaRPr>
          </a:p>
          <a:p>
            <a:pPr marL="536575" indent="-344805">
              <a:lnSpc>
                <a:spcPct val="100000"/>
              </a:lnSpc>
              <a:buAutoNum type="arabicPeriod"/>
              <a:tabLst>
                <a:tab pos="536575" algn="l"/>
                <a:tab pos="53721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endParaRPr sz="1400" dirty="0">
              <a:latin typeface="Arial"/>
              <a:cs typeface="Arial"/>
            </a:endParaRPr>
          </a:p>
          <a:p>
            <a:pPr marL="536575" indent="-344805">
              <a:lnSpc>
                <a:spcPct val="100000"/>
              </a:lnSpc>
              <a:buAutoNum type="arabicPeriod"/>
              <a:tabLst>
                <a:tab pos="536575" algn="l"/>
                <a:tab pos="53721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sz="1400" dirty="0">
              <a:latin typeface="Arial"/>
              <a:cs typeface="Arial"/>
            </a:endParaRPr>
          </a:p>
          <a:p>
            <a:pPr marL="536575" indent="-344805">
              <a:lnSpc>
                <a:spcPct val="100000"/>
              </a:lnSpc>
              <a:buAutoNum type="arabicPeriod"/>
              <a:tabLst>
                <a:tab pos="536575" algn="l"/>
                <a:tab pos="53721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team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Lead</a:t>
            </a:r>
            <a:r>
              <a:rPr spc="-4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spc="-20" dirty="0"/>
              <a:t>Lags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83" y="1259281"/>
            <a:ext cx="5310505" cy="6203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545"/>
              </a:lnSpc>
              <a:spcBef>
                <a:spcPts val="110"/>
              </a:spcBef>
            </a:pPr>
            <a:r>
              <a:rPr sz="21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spc="7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Lead: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Amount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time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where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successor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activity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can</a:t>
            </a:r>
            <a:endParaRPr sz="1800">
              <a:latin typeface="Segoe UI"/>
              <a:cs typeface="Segoe UI"/>
            </a:endParaRPr>
          </a:p>
          <a:p>
            <a:pPr marL="8255" algn="ctr">
              <a:lnSpc>
                <a:spcPts val="2125"/>
              </a:lnSpc>
            </a:pPr>
            <a:r>
              <a:rPr sz="1800" dirty="0">
                <a:latin typeface="Segoe UI"/>
                <a:cs typeface="Segoe UI"/>
              </a:rPr>
              <a:t>be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advanced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with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regard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predecessor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activity.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2504" y="1255903"/>
            <a:ext cx="5224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Lag: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Amount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time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whereby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successor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activity </a:t>
            </a:r>
            <a:r>
              <a:rPr sz="1800" dirty="0">
                <a:latin typeface="Segoe UI"/>
                <a:cs typeface="Segoe UI"/>
              </a:rPr>
              <a:t>will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delayed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with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regard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predecessor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activity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01823" y="2368295"/>
            <a:ext cx="2283460" cy="1295400"/>
            <a:chOff x="2401823" y="2368295"/>
            <a:chExt cx="2283460" cy="1295400"/>
          </a:xfrm>
        </p:grpSpPr>
        <p:sp>
          <p:nvSpPr>
            <p:cNvPr id="6" name="object 6"/>
            <p:cNvSpPr/>
            <p:nvPr/>
          </p:nvSpPr>
          <p:spPr>
            <a:xfrm>
              <a:off x="2407919" y="2374391"/>
              <a:ext cx="1396365" cy="408940"/>
            </a:xfrm>
            <a:custGeom>
              <a:avLst/>
              <a:gdLst/>
              <a:ahLst/>
              <a:cxnLst/>
              <a:rect l="l" t="t" r="r" b="b"/>
              <a:pathLst>
                <a:path w="1396364" h="408939">
                  <a:moveTo>
                    <a:pt x="1395983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1395983" y="408431"/>
                  </a:lnTo>
                  <a:lnTo>
                    <a:pt x="139598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07919" y="2374391"/>
              <a:ext cx="1396365" cy="408940"/>
            </a:xfrm>
            <a:custGeom>
              <a:avLst/>
              <a:gdLst/>
              <a:ahLst/>
              <a:cxnLst/>
              <a:rect l="l" t="t" r="r" b="b"/>
              <a:pathLst>
                <a:path w="1396364" h="408939">
                  <a:moveTo>
                    <a:pt x="0" y="408431"/>
                  </a:moveTo>
                  <a:lnTo>
                    <a:pt x="1395983" y="408431"/>
                  </a:lnTo>
                  <a:lnTo>
                    <a:pt x="1395983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2695" y="3252215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4" h="405764">
                  <a:moveTo>
                    <a:pt x="1395984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395984" y="405384"/>
                  </a:lnTo>
                  <a:lnTo>
                    <a:pt x="139598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2695" y="3252215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4" h="405764">
                  <a:moveTo>
                    <a:pt x="0" y="405384"/>
                  </a:moveTo>
                  <a:lnTo>
                    <a:pt x="1395984" y="405384"/>
                  </a:lnTo>
                  <a:lnTo>
                    <a:pt x="1395984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745" y="2572257"/>
              <a:ext cx="990600" cy="934719"/>
            </a:xfrm>
            <a:custGeom>
              <a:avLst/>
              <a:gdLst/>
              <a:ahLst/>
              <a:cxnLst/>
              <a:rect l="l" t="t" r="r" b="b"/>
              <a:pathLst>
                <a:path w="990600" h="934720">
                  <a:moveTo>
                    <a:pt x="209840" y="882650"/>
                  </a:moveTo>
                  <a:lnTo>
                    <a:pt x="139954" y="923416"/>
                  </a:lnTo>
                  <a:lnTo>
                    <a:pt x="138937" y="927226"/>
                  </a:lnTo>
                  <a:lnTo>
                    <a:pt x="142494" y="933322"/>
                  </a:lnTo>
                  <a:lnTo>
                    <a:pt x="146304" y="934338"/>
                  </a:lnTo>
                  <a:lnTo>
                    <a:pt x="224059" y="889000"/>
                  </a:lnTo>
                  <a:lnTo>
                    <a:pt x="222377" y="889000"/>
                  </a:lnTo>
                  <a:lnTo>
                    <a:pt x="222377" y="888111"/>
                  </a:lnTo>
                  <a:lnTo>
                    <a:pt x="219202" y="888111"/>
                  </a:lnTo>
                  <a:lnTo>
                    <a:pt x="209840" y="882650"/>
                  </a:lnTo>
                  <a:close/>
                </a:path>
                <a:path w="990600" h="934720">
                  <a:moveTo>
                    <a:pt x="977900" y="438150"/>
                  </a:moveTo>
                  <a:lnTo>
                    <a:pt x="0" y="438150"/>
                  </a:lnTo>
                  <a:lnTo>
                    <a:pt x="0" y="889000"/>
                  </a:lnTo>
                  <a:lnTo>
                    <a:pt x="198954" y="889000"/>
                  </a:lnTo>
                  <a:lnTo>
                    <a:pt x="209840" y="882650"/>
                  </a:lnTo>
                  <a:lnTo>
                    <a:pt x="12700" y="882650"/>
                  </a:lnTo>
                  <a:lnTo>
                    <a:pt x="6350" y="876300"/>
                  </a:lnTo>
                  <a:lnTo>
                    <a:pt x="12700" y="876300"/>
                  </a:lnTo>
                  <a:lnTo>
                    <a:pt x="12700" y="450850"/>
                  </a:lnTo>
                  <a:lnTo>
                    <a:pt x="6350" y="450850"/>
                  </a:lnTo>
                  <a:lnTo>
                    <a:pt x="12700" y="444500"/>
                  </a:lnTo>
                  <a:lnTo>
                    <a:pt x="977900" y="444500"/>
                  </a:lnTo>
                  <a:lnTo>
                    <a:pt x="977900" y="438150"/>
                  </a:lnTo>
                  <a:close/>
                </a:path>
                <a:path w="990600" h="934720">
                  <a:moveTo>
                    <a:pt x="224059" y="876300"/>
                  </a:moveTo>
                  <a:lnTo>
                    <a:pt x="222377" y="876300"/>
                  </a:lnTo>
                  <a:lnTo>
                    <a:pt x="222377" y="889000"/>
                  </a:lnTo>
                  <a:lnTo>
                    <a:pt x="224059" y="889000"/>
                  </a:lnTo>
                  <a:lnTo>
                    <a:pt x="234950" y="882650"/>
                  </a:lnTo>
                  <a:lnTo>
                    <a:pt x="224059" y="876300"/>
                  </a:lnTo>
                  <a:close/>
                </a:path>
                <a:path w="990600" h="934720">
                  <a:moveTo>
                    <a:pt x="219202" y="877188"/>
                  </a:moveTo>
                  <a:lnTo>
                    <a:pt x="209840" y="882650"/>
                  </a:lnTo>
                  <a:lnTo>
                    <a:pt x="219202" y="888111"/>
                  </a:lnTo>
                  <a:lnTo>
                    <a:pt x="219202" y="877188"/>
                  </a:lnTo>
                  <a:close/>
                </a:path>
                <a:path w="990600" h="934720">
                  <a:moveTo>
                    <a:pt x="222377" y="877188"/>
                  </a:moveTo>
                  <a:lnTo>
                    <a:pt x="219202" y="877188"/>
                  </a:lnTo>
                  <a:lnTo>
                    <a:pt x="219202" y="888111"/>
                  </a:lnTo>
                  <a:lnTo>
                    <a:pt x="222377" y="888111"/>
                  </a:lnTo>
                  <a:lnTo>
                    <a:pt x="222377" y="877188"/>
                  </a:lnTo>
                  <a:close/>
                </a:path>
                <a:path w="990600" h="934720">
                  <a:moveTo>
                    <a:pt x="12700" y="876300"/>
                  </a:moveTo>
                  <a:lnTo>
                    <a:pt x="6350" y="876300"/>
                  </a:lnTo>
                  <a:lnTo>
                    <a:pt x="12700" y="882650"/>
                  </a:lnTo>
                  <a:lnTo>
                    <a:pt x="12700" y="876300"/>
                  </a:lnTo>
                  <a:close/>
                </a:path>
                <a:path w="990600" h="934720">
                  <a:moveTo>
                    <a:pt x="198954" y="876300"/>
                  </a:moveTo>
                  <a:lnTo>
                    <a:pt x="12700" y="876300"/>
                  </a:lnTo>
                  <a:lnTo>
                    <a:pt x="12700" y="882650"/>
                  </a:lnTo>
                  <a:lnTo>
                    <a:pt x="209840" y="882650"/>
                  </a:lnTo>
                  <a:lnTo>
                    <a:pt x="198954" y="876300"/>
                  </a:lnTo>
                  <a:close/>
                </a:path>
                <a:path w="990600" h="934720">
                  <a:moveTo>
                    <a:pt x="146304" y="830961"/>
                  </a:moveTo>
                  <a:lnTo>
                    <a:pt x="142494" y="831976"/>
                  </a:lnTo>
                  <a:lnTo>
                    <a:pt x="138937" y="838072"/>
                  </a:lnTo>
                  <a:lnTo>
                    <a:pt x="139954" y="841882"/>
                  </a:lnTo>
                  <a:lnTo>
                    <a:pt x="209840" y="882650"/>
                  </a:lnTo>
                  <a:lnTo>
                    <a:pt x="219202" y="877188"/>
                  </a:lnTo>
                  <a:lnTo>
                    <a:pt x="222377" y="877188"/>
                  </a:lnTo>
                  <a:lnTo>
                    <a:pt x="222377" y="876300"/>
                  </a:lnTo>
                  <a:lnTo>
                    <a:pt x="224059" y="876300"/>
                  </a:lnTo>
                  <a:lnTo>
                    <a:pt x="146304" y="830961"/>
                  </a:lnTo>
                  <a:close/>
                </a:path>
                <a:path w="990600" h="934720">
                  <a:moveTo>
                    <a:pt x="12700" y="444500"/>
                  </a:moveTo>
                  <a:lnTo>
                    <a:pt x="6350" y="450850"/>
                  </a:lnTo>
                  <a:lnTo>
                    <a:pt x="12700" y="450850"/>
                  </a:lnTo>
                  <a:lnTo>
                    <a:pt x="12700" y="444500"/>
                  </a:lnTo>
                  <a:close/>
                </a:path>
                <a:path w="990600" h="934720">
                  <a:moveTo>
                    <a:pt x="990600" y="438150"/>
                  </a:moveTo>
                  <a:lnTo>
                    <a:pt x="984250" y="438150"/>
                  </a:lnTo>
                  <a:lnTo>
                    <a:pt x="977900" y="444500"/>
                  </a:lnTo>
                  <a:lnTo>
                    <a:pt x="12700" y="444500"/>
                  </a:lnTo>
                  <a:lnTo>
                    <a:pt x="12700" y="450850"/>
                  </a:lnTo>
                  <a:lnTo>
                    <a:pt x="990600" y="450850"/>
                  </a:lnTo>
                  <a:lnTo>
                    <a:pt x="990600" y="438150"/>
                  </a:lnTo>
                  <a:close/>
                </a:path>
                <a:path w="990600" h="934720">
                  <a:moveTo>
                    <a:pt x="977900" y="6350"/>
                  </a:moveTo>
                  <a:lnTo>
                    <a:pt x="977900" y="444500"/>
                  </a:lnTo>
                  <a:lnTo>
                    <a:pt x="984250" y="438150"/>
                  </a:lnTo>
                  <a:lnTo>
                    <a:pt x="990600" y="438150"/>
                  </a:lnTo>
                  <a:lnTo>
                    <a:pt x="990600" y="12700"/>
                  </a:lnTo>
                  <a:lnTo>
                    <a:pt x="984250" y="12700"/>
                  </a:lnTo>
                  <a:lnTo>
                    <a:pt x="977900" y="6350"/>
                  </a:lnTo>
                  <a:close/>
                </a:path>
                <a:path w="990600" h="934720">
                  <a:moveTo>
                    <a:pt x="990600" y="0"/>
                  </a:moveTo>
                  <a:lnTo>
                    <a:pt x="755650" y="0"/>
                  </a:lnTo>
                  <a:lnTo>
                    <a:pt x="755650" y="12700"/>
                  </a:lnTo>
                  <a:lnTo>
                    <a:pt x="977900" y="12700"/>
                  </a:lnTo>
                  <a:lnTo>
                    <a:pt x="977900" y="6350"/>
                  </a:lnTo>
                  <a:lnTo>
                    <a:pt x="990600" y="6350"/>
                  </a:lnTo>
                  <a:lnTo>
                    <a:pt x="990600" y="0"/>
                  </a:lnTo>
                  <a:close/>
                </a:path>
                <a:path w="990600" h="934720">
                  <a:moveTo>
                    <a:pt x="990600" y="6350"/>
                  </a:moveTo>
                  <a:lnTo>
                    <a:pt x="977900" y="6350"/>
                  </a:lnTo>
                  <a:lnTo>
                    <a:pt x="984250" y="12700"/>
                  </a:lnTo>
                  <a:lnTo>
                    <a:pt x="990600" y="12700"/>
                  </a:lnTo>
                  <a:lnTo>
                    <a:pt x="990600" y="635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76933" y="2439416"/>
            <a:ext cx="2961005" cy="114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2125" algn="ctr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Design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400" dirty="0">
                <a:latin typeface="Segoe UI"/>
                <a:cs typeface="Segoe UI"/>
              </a:rPr>
              <a:t>FS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week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(Lead)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Coding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2240" y="2404872"/>
            <a:ext cx="2042160" cy="378460"/>
          </a:xfrm>
          <a:prstGeom prst="rect">
            <a:avLst/>
          </a:prstGeom>
          <a:solidFill>
            <a:srgbClr val="0D69AE"/>
          </a:solidFill>
          <a:ln w="12192">
            <a:solidFill>
              <a:srgbClr val="074A8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500"/>
              </a:spcBef>
            </a:pPr>
            <a:r>
              <a:rPr sz="1600" b="1" dirty="0">
                <a:solidFill>
                  <a:srgbClr val="FFFFFF"/>
                </a:solidFill>
                <a:latin typeface="Segoe UI"/>
                <a:cs typeface="Segoe UI"/>
              </a:rPr>
              <a:t>Sign</a:t>
            </a:r>
            <a:r>
              <a:rPr sz="16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contract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42119" y="3191255"/>
            <a:ext cx="2011680" cy="375285"/>
          </a:xfrm>
          <a:prstGeom prst="rect">
            <a:avLst/>
          </a:prstGeom>
          <a:solidFill>
            <a:srgbClr val="0D69AE"/>
          </a:solidFill>
          <a:ln w="12192">
            <a:solidFill>
              <a:srgbClr val="074A8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480"/>
              </a:spcBef>
            </a:pPr>
            <a:r>
              <a:rPr sz="1600" b="1" spc="-30" dirty="0">
                <a:solidFill>
                  <a:srgbClr val="FFFFFF"/>
                </a:solidFill>
                <a:latin typeface="Segoe UI"/>
                <a:cs typeface="Segoe UI"/>
              </a:rPr>
              <a:t>Team</a:t>
            </a:r>
            <a:r>
              <a:rPr sz="1600" b="1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Onboard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34400" y="2587498"/>
            <a:ext cx="808355" cy="842644"/>
          </a:xfrm>
          <a:custGeom>
            <a:avLst/>
            <a:gdLst/>
            <a:ahLst/>
            <a:cxnLst/>
            <a:rect l="l" t="t" r="r" b="b"/>
            <a:pathLst>
              <a:path w="808354" h="842645">
                <a:moveTo>
                  <a:pt x="782737" y="790448"/>
                </a:moveTo>
                <a:lnTo>
                  <a:pt x="715899" y="829437"/>
                </a:lnTo>
                <a:lnTo>
                  <a:pt x="712851" y="831088"/>
                </a:lnTo>
                <a:lnTo>
                  <a:pt x="711834" y="835025"/>
                </a:lnTo>
                <a:lnTo>
                  <a:pt x="715391" y="841121"/>
                </a:lnTo>
                <a:lnTo>
                  <a:pt x="719201" y="842137"/>
                </a:lnTo>
                <a:lnTo>
                  <a:pt x="796956" y="796798"/>
                </a:lnTo>
                <a:lnTo>
                  <a:pt x="795274" y="796798"/>
                </a:lnTo>
                <a:lnTo>
                  <a:pt x="795274" y="795909"/>
                </a:lnTo>
                <a:lnTo>
                  <a:pt x="792099" y="795909"/>
                </a:lnTo>
                <a:lnTo>
                  <a:pt x="782737" y="790448"/>
                </a:lnTo>
                <a:close/>
              </a:path>
              <a:path w="808354" h="842645">
                <a:moveTo>
                  <a:pt x="397509" y="6350"/>
                </a:moveTo>
                <a:lnTo>
                  <a:pt x="397509" y="796798"/>
                </a:lnTo>
                <a:lnTo>
                  <a:pt x="771851" y="796798"/>
                </a:lnTo>
                <a:lnTo>
                  <a:pt x="782737" y="790448"/>
                </a:lnTo>
                <a:lnTo>
                  <a:pt x="410209" y="790448"/>
                </a:lnTo>
                <a:lnTo>
                  <a:pt x="403859" y="784098"/>
                </a:lnTo>
                <a:lnTo>
                  <a:pt x="410209" y="784098"/>
                </a:lnTo>
                <a:lnTo>
                  <a:pt x="410209" y="12700"/>
                </a:lnTo>
                <a:lnTo>
                  <a:pt x="403859" y="12700"/>
                </a:lnTo>
                <a:lnTo>
                  <a:pt x="397509" y="6350"/>
                </a:lnTo>
                <a:close/>
              </a:path>
              <a:path w="808354" h="842645">
                <a:moveTo>
                  <a:pt x="796956" y="784098"/>
                </a:moveTo>
                <a:lnTo>
                  <a:pt x="795274" y="784098"/>
                </a:lnTo>
                <a:lnTo>
                  <a:pt x="795274" y="796798"/>
                </a:lnTo>
                <a:lnTo>
                  <a:pt x="796956" y="796798"/>
                </a:lnTo>
                <a:lnTo>
                  <a:pt x="807847" y="790448"/>
                </a:lnTo>
                <a:lnTo>
                  <a:pt x="796956" y="784098"/>
                </a:lnTo>
                <a:close/>
              </a:path>
              <a:path w="808354" h="842645">
                <a:moveTo>
                  <a:pt x="792099" y="784987"/>
                </a:moveTo>
                <a:lnTo>
                  <a:pt x="782737" y="790448"/>
                </a:lnTo>
                <a:lnTo>
                  <a:pt x="792099" y="795909"/>
                </a:lnTo>
                <a:lnTo>
                  <a:pt x="792099" y="784987"/>
                </a:lnTo>
                <a:close/>
              </a:path>
              <a:path w="808354" h="842645">
                <a:moveTo>
                  <a:pt x="795274" y="784987"/>
                </a:moveTo>
                <a:lnTo>
                  <a:pt x="792099" y="784987"/>
                </a:lnTo>
                <a:lnTo>
                  <a:pt x="792099" y="795909"/>
                </a:lnTo>
                <a:lnTo>
                  <a:pt x="795274" y="795909"/>
                </a:lnTo>
                <a:lnTo>
                  <a:pt x="795274" y="784987"/>
                </a:lnTo>
                <a:close/>
              </a:path>
              <a:path w="808354" h="842645">
                <a:moveTo>
                  <a:pt x="410209" y="784098"/>
                </a:moveTo>
                <a:lnTo>
                  <a:pt x="403859" y="784098"/>
                </a:lnTo>
                <a:lnTo>
                  <a:pt x="410209" y="790448"/>
                </a:lnTo>
                <a:lnTo>
                  <a:pt x="410209" y="784098"/>
                </a:lnTo>
                <a:close/>
              </a:path>
              <a:path w="808354" h="842645">
                <a:moveTo>
                  <a:pt x="771851" y="784098"/>
                </a:moveTo>
                <a:lnTo>
                  <a:pt x="410209" y="784098"/>
                </a:lnTo>
                <a:lnTo>
                  <a:pt x="410209" y="790448"/>
                </a:lnTo>
                <a:lnTo>
                  <a:pt x="782737" y="790448"/>
                </a:lnTo>
                <a:lnTo>
                  <a:pt x="771851" y="784098"/>
                </a:lnTo>
                <a:close/>
              </a:path>
              <a:path w="808354" h="842645">
                <a:moveTo>
                  <a:pt x="719201" y="738759"/>
                </a:moveTo>
                <a:lnTo>
                  <a:pt x="715391" y="739775"/>
                </a:lnTo>
                <a:lnTo>
                  <a:pt x="713613" y="742823"/>
                </a:lnTo>
                <a:lnTo>
                  <a:pt x="711834" y="745743"/>
                </a:lnTo>
                <a:lnTo>
                  <a:pt x="712851" y="749680"/>
                </a:lnTo>
                <a:lnTo>
                  <a:pt x="782737" y="790448"/>
                </a:lnTo>
                <a:lnTo>
                  <a:pt x="792099" y="784987"/>
                </a:lnTo>
                <a:lnTo>
                  <a:pt x="795274" y="784987"/>
                </a:lnTo>
                <a:lnTo>
                  <a:pt x="795274" y="784098"/>
                </a:lnTo>
                <a:lnTo>
                  <a:pt x="796956" y="784098"/>
                </a:lnTo>
                <a:lnTo>
                  <a:pt x="719201" y="738759"/>
                </a:lnTo>
                <a:close/>
              </a:path>
              <a:path w="808354" h="842645">
                <a:moveTo>
                  <a:pt x="410209" y="0"/>
                </a:moveTo>
                <a:lnTo>
                  <a:pt x="0" y="0"/>
                </a:lnTo>
                <a:lnTo>
                  <a:pt x="0" y="12700"/>
                </a:lnTo>
                <a:lnTo>
                  <a:pt x="397509" y="12700"/>
                </a:lnTo>
                <a:lnTo>
                  <a:pt x="397509" y="6350"/>
                </a:lnTo>
                <a:lnTo>
                  <a:pt x="410209" y="6350"/>
                </a:lnTo>
                <a:lnTo>
                  <a:pt x="410209" y="0"/>
                </a:lnTo>
                <a:close/>
              </a:path>
              <a:path w="808354" h="842645">
                <a:moveTo>
                  <a:pt x="410209" y="6350"/>
                </a:moveTo>
                <a:lnTo>
                  <a:pt x="397509" y="6350"/>
                </a:lnTo>
                <a:lnTo>
                  <a:pt x="403859" y="12700"/>
                </a:lnTo>
                <a:lnTo>
                  <a:pt x="410209" y="12700"/>
                </a:lnTo>
                <a:lnTo>
                  <a:pt x="410209" y="635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66403" y="2813431"/>
            <a:ext cx="13773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Segoe UI"/>
                <a:cs typeface="Segoe UI"/>
              </a:rPr>
              <a:t>FS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week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(Lag)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4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137402"/>
            <a:ext cx="8181340" cy="8909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graphical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representation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logical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relationship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between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activities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Shows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dependencies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among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activities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264" y="2606039"/>
            <a:ext cx="5068824" cy="30723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367483"/>
            <a:ext cx="594550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55"/>
              </a:lnSpc>
              <a:spcBef>
                <a:spcPts val="100"/>
              </a:spcBef>
            </a:pPr>
            <a:r>
              <a:rPr sz="5400" spc="150" dirty="0">
                <a:solidFill>
                  <a:srgbClr val="FFFFFF"/>
                </a:solidFill>
              </a:rPr>
              <a:t>Estimate</a:t>
            </a:r>
            <a:endParaRPr sz="5400"/>
          </a:p>
          <a:p>
            <a:pPr marL="12700">
              <a:lnSpc>
                <a:spcPts val="6155"/>
              </a:lnSpc>
            </a:pPr>
            <a:r>
              <a:rPr sz="5400" spc="160" dirty="0">
                <a:solidFill>
                  <a:srgbClr val="FFFFFF"/>
                </a:solidFill>
              </a:rPr>
              <a:t>Activity</a:t>
            </a:r>
            <a:r>
              <a:rPr sz="5400" spc="450" dirty="0">
                <a:solidFill>
                  <a:srgbClr val="FFFFFF"/>
                </a:solidFill>
              </a:rPr>
              <a:t> </a:t>
            </a:r>
            <a:r>
              <a:rPr sz="5400" spc="155" dirty="0">
                <a:solidFill>
                  <a:srgbClr val="FFFFFF"/>
                </a:solidFill>
              </a:rPr>
              <a:t>Duration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impact</a:t>
            </a:r>
            <a:r>
              <a:rPr spc="-3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Activity</a:t>
            </a:r>
            <a:r>
              <a:rPr spc="-20" dirty="0"/>
              <a:t> </a:t>
            </a:r>
            <a:r>
              <a:rPr dirty="0"/>
              <a:t>Duration</a:t>
            </a:r>
            <a:r>
              <a:rPr spc="-65" dirty="0"/>
              <a:t> </a:t>
            </a:r>
            <a:r>
              <a:rPr spc="-10" dirty="0"/>
              <a:t>Estimate?</a:t>
            </a:r>
          </a:p>
        </p:txBody>
      </p:sp>
      <p:sp>
        <p:nvSpPr>
          <p:cNvPr id="3" name="object 3"/>
          <p:cNvSpPr/>
          <p:nvPr/>
        </p:nvSpPr>
        <p:spPr>
          <a:xfrm>
            <a:off x="2365248" y="4191000"/>
            <a:ext cx="596265" cy="382905"/>
          </a:xfrm>
          <a:custGeom>
            <a:avLst/>
            <a:gdLst/>
            <a:ahLst/>
            <a:cxnLst/>
            <a:rect l="l" t="t" r="r" b="b"/>
            <a:pathLst>
              <a:path w="596264" h="382904">
                <a:moveTo>
                  <a:pt x="277113" y="0"/>
                </a:moveTo>
                <a:lnTo>
                  <a:pt x="227801" y="8430"/>
                </a:lnTo>
                <a:lnTo>
                  <a:pt x="184152" y="31723"/>
                </a:lnTo>
                <a:lnTo>
                  <a:pt x="149207" y="66879"/>
                </a:lnTo>
                <a:lnTo>
                  <a:pt x="126010" y="110898"/>
                </a:lnTo>
                <a:lnTo>
                  <a:pt x="117601" y="160781"/>
                </a:lnTo>
                <a:lnTo>
                  <a:pt x="117601" y="179958"/>
                </a:lnTo>
                <a:lnTo>
                  <a:pt x="106806" y="179958"/>
                </a:lnTo>
                <a:lnTo>
                  <a:pt x="67829" y="187898"/>
                </a:lnTo>
                <a:lnTo>
                  <a:pt x="33591" y="210137"/>
                </a:lnTo>
                <a:lnTo>
                  <a:pt x="9259" y="244306"/>
                </a:lnTo>
                <a:lnTo>
                  <a:pt x="0" y="288036"/>
                </a:lnTo>
                <a:lnTo>
                  <a:pt x="9259" y="325147"/>
                </a:lnTo>
                <a:lnTo>
                  <a:pt x="33591" y="355282"/>
                </a:lnTo>
                <a:lnTo>
                  <a:pt x="67829" y="375511"/>
                </a:lnTo>
                <a:lnTo>
                  <a:pt x="106806" y="382905"/>
                </a:lnTo>
                <a:lnTo>
                  <a:pt x="457072" y="382905"/>
                </a:lnTo>
                <a:lnTo>
                  <a:pt x="500078" y="376728"/>
                </a:lnTo>
                <a:lnTo>
                  <a:pt x="538164" y="358854"/>
                </a:lnTo>
                <a:lnTo>
                  <a:pt x="564010" y="334627"/>
                </a:lnTo>
                <a:lnTo>
                  <a:pt x="241861" y="334627"/>
                </a:lnTo>
                <a:lnTo>
                  <a:pt x="233933" y="330073"/>
                </a:lnTo>
                <a:lnTo>
                  <a:pt x="233933" y="308482"/>
                </a:lnTo>
                <a:lnTo>
                  <a:pt x="266319" y="244856"/>
                </a:lnTo>
                <a:lnTo>
                  <a:pt x="266319" y="234061"/>
                </a:lnTo>
                <a:lnTo>
                  <a:pt x="244728" y="234061"/>
                </a:lnTo>
                <a:lnTo>
                  <a:pt x="236801" y="228312"/>
                </a:lnTo>
                <a:lnTo>
                  <a:pt x="229885" y="224266"/>
                </a:lnTo>
                <a:lnTo>
                  <a:pt x="224994" y="220005"/>
                </a:lnTo>
                <a:lnTo>
                  <a:pt x="223138" y="213613"/>
                </a:lnTo>
                <a:lnTo>
                  <a:pt x="223138" y="202819"/>
                </a:lnTo>
                <a:lnTo>
                  <a:pt x="233933" y="192024"/>
                </a:lnTo>
                <a:lnTo>
                  <a:pt x="250295" y="169600"/>
                </a:lnTo>
                <a:lnTo>
                  <a:pt x="275764" y="141319"/>
                </a:lnTo>
                <a:lnTo>
                  <a:pt x="299210" y="117086"/>
                </a:lnTo>
                <a:lnTo>
                  <a:pt x="309499" y="106806"/>
                </a:lnTo>
                <a:lnTo>
                  <a:pt x="319150" y="96012"/>
                </a:lnTo>
                <a:lnTo>
                  <a:pt x="420405" y="96012"/>
                </a:lnTo>
                <a:lnTo>
                  <a:pt x="403951" y="63275"/>
                </a:lnTo>
                <a:lnTo>
                  <a:pt x="371284" y="29543"/>
                </a:lnTo>
                <a:lnTo>
                  <a:pt x="328711" y="7741"/>
                </a:lnTo>
                <a:lnTo>
                  <a:pt x="277113" y="0"/>
                </a:lnTo>
                <a:close/>
              </a:path>
              <a:path w="596264" h="382904">
                <a:moveTo>
                  <a:pt x="457072" y="106806"/>
                </a:moveTo>
                <a:lnTo>
                  <a:pt x="340740" y="106806"/>
                </a:lnTo>
                <a:lnTo>
                  <a:pt x="340740" y="116458"/>
                </a:lnTo>
                <a:lnTo>
                  <a:pt x="329945" y="116458"/>
                </a:lnTo>
                <a:lnTo>
                  <a:pt x="329945" y="127254"/>
                </a:lnTo>
                <a:lnTo>
                  <a:pt x="298703" y="192024"/>
                </a:lnTo>
                <a:lnTo>
                  <a:pt x="306621" y="193710"/>
                </a:lnTo>
                <a:lnTo>
                  <a:pt x="322028" y="201132"/>
                </a:lnTo>
                <a:lnTo>
                  <a:pt x="329945" y="202819"/>
                </a:lnTo>
                <a:lnTo>
                  <a:pt x="337873" y="204674"/>
                </a:lnTo>
                <a:lnTo>
                  <a:pt x="344789" y="209565"/>
                </a:lnTo>
                <a:lnTo>
                  <a:pt x="349680" y="216481"/>
                </a:lnTo>
                <a:lnTo>
                  <a:pt x="351535" y="224408"/>
                </a:lnTo>
                <a:lnTo>
                  <a:pt x="340740" y="234061"/>
                </a:lnTo>
                <a:lnTo>
                  <a:pt x="319835" y="256653"/>
                </a:lnTo>
                <a:lnTo>
                  <a:pt x="294084" y="286115"/>
                </a:lnTo>
                <a:lnTo>
                  <a:pt x="270357" y="313553"/>
                </a:lnTo>
                <a:lnTo>
                  <a:pt x="255524" y="330073"/>
                </a:lnTo>
                <a:lnTo>
                  <a:pt x="253668" y="331591"/>
                </a:lnTo>
                <a:lnTo>
                  <a:pt x="248777" y="334121"/>
                </a:lnTo>
                <a:lnTo>
                  <a:pt x="241861" y="334627"/>
                </a:lnTo>
                <a:lnTo>
                  <a:pt x="564010" y="334627"/>
                </a:lnTo>
                <a:lnTo>
                  <a:pt x="568666" y="330262"/>
                </a:lnTo>
                <a:lnTo>
                  <a:pt x="588921" y="291936"/>
                </a:lnTo>
                <a:lnTo>
                  <a:pt x="596264" y="244856"/>
                </a:lnTo>
                <a:lnTo>
                  <a:pt x="588921" y="201920"/>
                </a:lnTo>
                <a:lnTo>
                  <a:pt x="568666" y="164112"/>
                </a:lnTo>
                <a:lnTo>
                  <a:pt x="538164" y="133966"/>
                </a:lnTo>
                <a:lnTo>
                  <a:pt x="500078" y="114019"/>
                </a:lnTo>
                <a:lnTo>
                  <a:pt x="457072" y="106806"/>
                </a:lnTo>
                <a:close/>
              </a:path>
              <a:path w="596264" h="382904">
                <a:moveTo>
                  <a:pt x="420405" y="96012"/>
                </a:moveTo>
                <a:lnTo>
                  <a:pt x="329945" y="96012"/>
                </a:lnTo>
                <a:lnTo>
                  <a:pt x="329945" y="106806"/>
                </a:lnTo>
                <a:lnTo>
                  <a:pt x="425831" y="106806"/>
                </a:lnTo>
                <a:lnTo>
                  <a:pt x="420405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2264" y="4107146"/>
            <a:ext cx="426084" cy="564515"/>
          </a:xfrm>
          <a:custGeom>
            <a:avLst/>
            <a:gdLst/>
            <a:ahLst/>
            <a:cxnLst/>
            <a:rect l="l" t="t" r="r" b="b"/>
            <a:pathLst>
              <a:path w="426085" h="564514">
                <a:moveTo>
                  <a:pt x="108682" y="0"/>
                </a:moveTo>
                <a:lnTo>
                  <a:pt x="71072" y="7860"/>
                </a:lnTo>
                <a:lnTo>
                  <a:pt x="35486" y="25745"/>
                </a:lnTo>
                <a:lnTo>
                  <a:pt x="4554" y="62670"/>
                </a:lnTo>
                <a:lnTo>
                  <a:pt x="0" y="80297"/>
                </a:lnTo>
                <a:lnTo>
                  <a:pt x="10795" y="396527"/>
                </a:lnTo>
                <a:lnTo>
                  <a:pt x="21589" y="407322"/>
                </a:lnTo>
                <a:lnTo>
                  <a:pt x="21589" y="417990"/>
                </a:lnTo>
                <a:lnTo>
                  <a:pt x="69070" y="440850"/>
                </a:lnTo>
                <a:lnTo>
                  <a:pt x="152352" y="491142"/>
                </a:lnTo>
                <a:lnTo>
                  <a:pt x="231562" y="541434"/>
                </a:lnTo>
                <a:lnTo>
                  <a:pt x="266826" y="564294"/>
                </a:lnTo>
                <a:lnTo>
                  <a:pt x="298069" y="564294"/>
                </a:lnTo>
                <a:lnTo>
                  <a:pt x="298069" y="217076"/>
                </a:lnTo>
                <a:lnTo>
                  <a:pt x="288544" y="206281"/>
                </a:lnTo>
                <a:lnTo>
                  <a:pt x="52832" y="69502"/>
                </a:lnTo>
                <a:lnTo>
                  <a:pt x="54875" y="67687"/>
                </a:lnTo>
                <a:lnTo>
                  <a:pt x="99522" y="43142"/>
                </a:lnTo>
                <a:lnTo>
                  <a:pt x="128650" y="38641"/>
                </a:lnTo>
                <a:lnTo>
                  <a:pt x="204394" y="38641"/>
                </a:lnTo>
                <a:lnTo>
                  <a:pt x="139446" y="6510"/>
                </a:lnTo>
                <a:lnTo>
                  <a:pt x="108682" y="0"/>
                </a:lnTo>
                <a:close/>
              </a:path>
              <a:path w="426085" h="564514">
                <a:moveTo>
                  <a:pt x="204394" y="38641"/>
                </a:moveTo>
                <a:lnTo>
                  <a:pt x="128650" y="38641"/>
                </a:lnTo>
                <a:lnTo>
                  <a:pt x="241617" y="101697"/>
                </a:lnTo>
                <a:lnTo>
                  <a:pt x="321317" y="145047"/>
                </a:lnTo>
                <a:lnTo>
                  <a:pt x="361823" y="164752"/>
                </a:lnTo>
                <a:lnTo>
                  <a:pt x="372618" y="175420"/>
                </a:lnTo>
                <a:lnTo>
                  <a:pt x="372618" y="491650"/>
                </a:lnTo>
                <a:lnTo>
                  <a:pt x="374473" y="498844"/>
                </a:lnTo>
                <a:lnTo>
                  <a:pt x="379364" y="505382"/>
                </a:lnTo>
                <a:lnTo>
                  <a:pt x="386280" y="510135"/>
                </a:lnTo>
                <a:lnTo>
                  <a:pt x="394208" y="511970"/>
                </a:lnTo>
                <a:lnTo>
                  <a:pt x="403717" y="510135"/>
                </a:lnTo>
                <a:lnTo>
                  <a:pt x="413988" y="505382"/>
                </a:lnTo>
                <a:lnTo>
                  <a:pt x="422211" y="498844"/>
                </a:lnTo>
                <a:lnTo>
                  <a:pt x="425576" y="491650"/>
                </a:lnTo>
                <a:lnTo>
                  <a:pt x="425576" y="153957"/>
                </a:lnTo>
                <a:lnTo>
                  <a:pt x="415925" y="143289"/>
                </a:lnTo>
                <a:lnTo>
                  <a:pt x="204394" y="386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766559" y="2962655"/>
            <a:ext cx="5392420" cy="2136775"/>
            <a:chOff x="6766559" y="2962655"/>
            <a:chExt cx="5392420" cy="2136775"/>
          </a:xfrm>
        </p:grpSpPr>
        <p:sp>
          <p:nvSpPr>
            <p:cNvPr id="6" name="object 6"/>
            <p:cNvSpPr/>
            <p:nvPr/>
          </p:nvSpPr>
          <p:spPr>
            <a:xfrm>
              <a:off x="9311639" y="4093463"/>
              <a:ext cx="568960" cy="575310"/>
            </a:xfrm>
            <a:custGeom>
              <a:avLst/>
              <a:gdLst/>
              <a:ahLst/>
              <a:cxnLst/>
              <a:rect l="l" t="t" r="r" b="b"/>
              <a:pathLst>
                <a:path w="568959" h="575310">
                  <a:moveTo>
                    <a:pt x="284352" y="0"/>
                  </a:moveTo>
                  <a:lnTo>
                    <a:pt x="237938" y="3730"/>
                  </a:lnTo>
                  <a:lnTo>
                    <a:pt x="194015" y="14539"/>
                  </a:lnTo>
                  <a:lnTo>
                    <a:pt x="153148" y="31858"/>
                  </a:lnTo>
                  <a:lnTo>
                    <a:pt x="115900" y="55115"/>
                  </a:lnTo>
                  <a:lnTo>
                    <a:pt x="82835" y="83740"/>
                  </a:lnTo>
                  <a:lnTo>
                    <a:pt x="54518" y="117162"/>
                  </a:lnTo>
                  <a:lnTo>
                    <a:pt x="31512" y="154809"/>
                  </a:lnTo>
                  <a:lnTo>
                    <a:pt x="14381" y="196112"/>
                  </a:lnTo>
                  <a:lnTo>
                    <a:pt x="3689" y="240499"/>
                  </a:lnTo>
                  <a:lnTo>
                    <a:pt x="0" y="287400"/>
                  </a:lnTo>
                  <a:lnTo>
                    <a:pt x="3689" y="334336"/>
                  </a:lnTo>
                  <a:lnTo>
                    <a:pt x="14381" y="378751"/>
                  </a:lnTo>
                  <a:lnTo>
                    <a:pt x="31512" y="420075"/>
                  </a:lnTo>
                  <a:lnTo>
                    <a:pt x="54518" y="457739"/>
                  </a:lnTo>
                  <a:lnTo>
                    <a:pt x="82835" y="491172"/>
                  </a:lnTo>
                  <a:lnTo>
                    <a:pt x="115900" y="519804"/>
                  </a:lnTo>
                  <a:lnTo>
                    <a:pt x="153148" y="543066"/>
                  </a:lnTo>
                  <a:lnTo>
                    <a:pt x="194015" y="560388"/>
                  </a:lnTo>
                  <a:lnTo>
                    <a:pt x="237938" y="571198"/>
                  </a:lnTo>
                  <a:lnTo>
                    <a:pt x="284352" y="574929"/>
                  </a:lnTo>
                  <a:lnTo>
                    <a:pt x="330771" y="571198"/>
                  </a:lnTo>
                  <a:lnTo>
                    <a:pt x="374703" y="560388"/>
                  </a:lnTo>
                  <a:lnTo>
                    <a:pt x="415585" y="543066"/>
                  </a:lnTo>
                  <a:lnTo>
                    <a:pt x="432088" y="532765"/>
                  </a:lnTo>
                  <a:lnTo>
                    <a:pt x="284352" y="532765"/>
                  </a:lnTo>
                  <a:lnTo>
                    <a:pt x="266680" y="532596"/>
                  </a:lnTo>
                  <a:lnTo>
                    <a:pt x="247078" y="531415"/>
                  </a:lnTo>
                  <a:lnTo>
                    <a:pt x="227667" y="528210"/>
                  </a:lnTo>
                  <a:lnTo>
                    <a:pt x="210565" y="521969"/>
                  </a:lnTo>
                  <a:lnTo>
                    <a:pt x="217140" y="514022"/>
                  </a:lnTo>
                  <a:lnTo>
                    <a:pt x="222678" y="507063"/>
                  </a:lnTo>
                  <a:lnTo>
                    <a:pt x="230193" y="502128"/>
                  </a:lnTo>
                  <a:lnTo>
                    <a:pt x="242696" y="500253"/>
                  </a:lnTo>
                  <a:lnTo>
                    <a:pt x="250223" y="500084"/>
                  </a:lnTo>
                  <a:lnTo>
                    <a:pt x="259095" y="498903"/>
                  </a:lnTo>
                  <a:lnTo>
                    <a:pt x="270182" y="495698"/>
                  </a:lnTo>
                  <a:lnTo>
                    <a:pt x="284352" y="489458"/>
                  </a:lnTo>
                  <a:lnTo>
                    <a:pt x="295947" y="487620"/>
                  </a:lnTo>
                  <a:lnTo>
                    <a:pt x="312531" y="482854"/>
                  </a:lnTo>
                  <a:lnTo>
                    <a:pt x="331090" y="476277"/>
                  </a:lnTo>
                  <a:lnTo>
                    <a:pt x="348614" y="469011"/>
                  </a:lnTo>
                  <a:lnTo>
                    <a:pt x="210565" y="469011"/>
                  </a:lnTo>
                  <a:lnTo>
                    <a:pt x="197889" y="460557"/>
                  </a:lnTo>
                  <a:lnTo>
                    <a:pt x="180403" y="441960"/>
                  </a:lnTo>
                  <a:lnTo>
                    <a:pt x="164798" y="423211"/>
                  </a:lnTo>
                  <a:lnTo>
                    <a:pt x="158241" y="414909"/>
                  </a:lnTo>
                  <a:lnTo>
                    <a:pt x="156575" y="403778"/>
                  </a:lnTo>
                  <a:lnTo>
                    <a:pt x="152907" y="386349"/>
                  </a:lnTo>
                  <a:lnTo>
                    <a:pt x="149240" y="364849"/>
                  </a:lnTo>
                  <a:lnTo>
                    <a:pt x="147574" y="341503"/>
                  </a:lnTo>
                  <a:lnTo>
                    <a:pt x="140886" y="328513"/>
                  </a:lnTo>
                  <a:lnTo>
                    <a:pt x="126174" y="318547"/>
                  </a:lnTo>
                  <a:lnTo>
                    <a:pt x="111462" y="306534"/>
                  </a:lnTo>
                  <a:lnTo>
                    <a:pt x="104775" y="287400"/>
                  </a:lnTo>
                  <a:lnTo>
                    <a:pt x="108108" y="265795"/>
                  </a:lnTo>
                  <a:lnTo>
                    <a:pt x="115443" y="247904"/>
                  </a:lnTo>
                  <a:lnTo>
                    <a:pt x="122777" y="233822"/>
                  </a:lnTo>
                  <a:lnTo>
                    <a:pt x="126110" y="223647"/>
                  </a:lnTo>
                  <a:lnTo>
                    <a:pt x="113268" y="211826"/>
                  </a:lnTo>
                  <a:lnTo>
                    <a:pt x="94614" y="205755"/>
                  </a:lnTo>
                  <a:lnTo>
                    <a:pt x="75961" y="203519"/>
                  </a:lnTo>
                  <a:lnTo>
                    <a:pt x="63118" y="203200"/>
                  </a:lnTo>
                  <a:lnTo>
                    <a:pt x="87016" y="155400"/>
                  </a:lnTo>
                  <a:lnTo>
                    <a:pt x="119240" y="116061"/>
                  </a:lnTo>
                  <a:lnTo>
                    <a:pt x="158426" y="85599"/>
                  </a:lnTo>
                  <a:lnTo>
                    <a:pt x="203209" y="64426"/>
                  </a:lnTo>
                  <a:lnTo>
                    <a:pt x="252221" y="52959"/>
                  </a:lnTo>
                  <a:lnTo>
                    <a:pt x="449394" y="52959"/>
                  </a:lnTo>
                  <a:lnTo>
                    <a:pt x="415585" y="31858"/>
                  </a:lnTo>
                  <a:lnTo>
                    <a:pt x="374703" y="14539"/>
                  </a:lnTo>
                  <a:lnTo>
                    <a:pt x="330771" y="3730"/>
                  </a:lnTo>
                  <a:lnTo>
                    <a:pt x="284352" y="0"/>
                  </a:lnTo>
                  <a:close/>
                </a:path>
                <a:path w="568959" h="575310">
                  <a:moveTo>
                    <a:pt x="379841" y="183070"/>
                  </a:moveTo>
                  <a:lnTo>
                    <a:pt x="179974" y="183070"/>
                  </a:lnTo>
                  <a:lnTo>
                    <a:pt x="194728" y="185118"/>
                  </a:lnTo>
                  <a:lnTo>
                    <a:pt x="210565" y="191262"/>
                  </a:lnTo>
                  <a:lnTo>
                    <a:pt x="232854" y="194442"/>
                  </a:lnTo>
                  <a:lnTo>
                    <a:pt x="268954" y="207756"/>
                  </a:lnTo>
                  <a:lnTo>
                    <a:pt x="297005" y="236856"/>
                  </a:lnTo>
                  <a:lnTo>
                    <a:pt x="295148" y="287400"/>
                  </a:lnTo>
                  <a:lnTo>
                    <a:pt x="280404" y="305167"/>
                  </a:lnTo>
                  <a:lnTo>
                    <a:pt x="257778" y="315706"/>
                  </a:lnTo>
                  <a:lnTo>
                    <a:pt x="235390" y="328031"/>
                  </a:lnTo>
                  <a:lnTo>
                    <a:pt x="221360" y="351155"/>
                  </a:lnTo>
                  <a:lnTo>
                    <a:pt x="221192" y="362644"/>
                  </a:lnTo>
                  <a:lnTo>
                    <a:pt x="220011" y="378206"/>
                  </a:lnTo>
                  <a:lnTo>
                    <a:pt x="216806" y="393767"/>
                  </a:lnTo>
                  <a:lnTo>
                    <a:pt x="210565" y="405256"/>
                  </a:lnTo>
                  <a:lnTo>
                    <a:pt x="212176" y="420075"/>
                  </a:lnTo>
                  <a:lnTo>
                    <a:pt x="214614" y="440753"/>
                  </a:lnTo>
                  <a:lnTo>
                    <a:pt x="215051" y="457739"/>
                  </a:lnTo>
                  <a:lnTo>
                    <a:pt x="215040" y="460557"/>
                  </a:lnTo>
                  <a:lnTo>
                    <a:pt x="210565" y="469011"/>
                  </a:lnTo>
                  <a:lnTo>
                    <a:pt x="348614" y="469011"/>
                  </a:lnTo>
                  <a:lnTo>
                    <a:pt x="367198" y="470687"/>
                  </a:lnTo>
                  <a:lnTo>
                    <a:pt x="388985" y="475186"/>
                  </a:lnTo>
                  <a:lnTo>
                    <a:pt x="408747" y="481709"/>
                  </a:lnTo>
                  <a:lnTo>
                    <a:pt x="421258" y="489458"/>
                  </a:lnTo>
                  <a:lnTo>
                    <a:pt x="389830" y="509940"/>
                  </a:lnTo>
                  <a:lnTo>
                    <a:pt x="357282" y="523303"/>
                  </a:lnTo>
                  <a:lnTo>
                    <a:pt x="322496" y="530570"/>
                  </a:lnTo>
                  <a:lnTo>
                    <a:pt x="284352" y="532765"/>
                  </a:lnTo>
                  <a:lnTo>
                    <a:pt x="432088" y="532765"/>
                  </a:lnTo>
                  <a:lnTo>
                    <a:pt x="452850" y="519804"/>
                  </a:lnTo>
                  <a:lnTo>
                    <a:pt x="485933" y="491172"/>
                  </a:lnTo>
                  <a:lnTo>
                    <a:pt x="514269" y="457739"/>
                  </a:lnTo>
                  <a:lnTo>
                    <a:pt x="527176" y="436625"/>
                  </a:lnTo>
                  <a:lnTo>
                    <a:pt x="474725" y="436625"/>
                  </a:lnTo>
                  <a:lnTo>
                    <a:pt x="467058" y="432913"/>
                  </a:lnTo>
                  <a:lnTo>
                    <a:pt x="461391" y="423211"/>
                  </a:lnTo>
                  <a:lnTo>
                    <a:pt x="459724" y="409676"/>
                  </a:lnTo>
                  <a:lnTo>
                    <a:pt x="464057" y="394462"/>
                  </a:lnTo>
                  <a:lnTo>
                    <a:pt x="470225" y="375054"/>
                  </a:lnTo>
                  <a:lnTo>
                    <a:pt x="473392" y="351790"/>
                  </a:lnTo>
                  <a:lnTo>
                    <a:pt x="474559" y="328525"/>
                  </a:lnTo>
                  <a:lnTo>
                    <a:pt x="474725" y="309118"/>
                  </a:lnTo>
                  <a:lnTo>
                    <a:pt x="472723" y="289994"/>
                  </a:lnTo>
                  <a:lnTo>
                    <a:pt x="466709" y="269097"/>
                  </a:lnTo>
                  <a:lnTo>
                    <a:pt x="456670" y="252271"/>
                  </a:lnTo>
                  <a:lnTo>
                    <a:pt x="442594" y="245363"/>
                  </a:lnTo>
                  <a:lnTo>
                    <a:pt x="422751" y="244875"/>
                  </a:lnTo>
                  <a:lnTo>
                    <a:pt x="407574" y="241458"/>
                  </a:lnTo>
                  <a:lnTo>
                    <a:pt x="394160" y="232183"/>
                  </a:lnTo>
                  <a:lnTo>
                    <a:pt x="379602" y="214122"/>
                  </a:lnTo>
                  <a:lnTo>
                    <a:pt x="379841" y="183070"/>
                  </a:lnTo>
                  <a:close/>
                </a:path>
                <a:path w="568959" h="575310">
                  <a:moveTo>
                    <a:pt x="462833" y="63754"/>
                  </a:moveTo>
                  <a:lnTo>
                    <a:pt x="358139" y="63754"/>
                  </a:lnTo>
                  <a:lnTo>
                    <a:pt x="403734" y="84174"/>
                  </a:lnTo>
                  <a:lnTo>
                    <a:pt x="444297" y="112394"/>
                  </a:lnTo>
                  <a:lnTo>
                    <a:pt x="478377" y="147621"/>
                  </a:lnTo>
                  <a:lnTo>
                    <a:pt x="504519" y="189060"/>
                  </a:lnTo>
                  <a:lnTo>
                    <a:pt x="521270" y="235918"/>
                  </a:lnTo>
                  <a:lnTo>
                    <a:pt x="527176" y="287400"/>
                  </a:lnTo>
                  <a:lnTo>
                    <a:pt x="523339" y="331684"/>
                  </a:lnTo>
                  <a:lnTo>
                    <a:pt x="512571" y="370109"/>
                  </a:lnTo>
                  <a:lnTo>
                    <a:pt x="495994" y="404487"/>
                  </a:lnTo>
                  <a:lnTo>
                    <a:pt x="474725" y="436625"/>
                  </a:lnTo>
                  <a:lnTo>
                    <a:pt x="527176" y="436625"/>
                  </a:lnTo>
                  <a:lnTo>
                    <a:pt x="537293" y="420075"/>
                  </a:lnTo>
                  <a:lnTo>
                    <a:pt x="554438" y="378751"/>
                  </a:lnTo>
                  <a:lnTo>
                    <a:pt x="565140" y="334336"/>
                  </a:lnTo>
                  <a:lnTo>
                    <a:pt x="568832" y="287400"/>
                  </a:lnTo>
                  <a:lnTo>
                    <a:pt x="565140" y="240499"/>
                  </a:lnTo>
                  <a:lnTo>
                    <a:pt x="554438" y="196112"/>
                  </a:lnTo>
                  <a:lnTo>
                    <a:pt x="537293" y="154809"/>
                  </a:lnTo>
                  <a:lnTo>
                    <a:pt x="514269" y="117162"/>
                  </a:lnTo>
                  <a:lnTo>
                    <a:pt x="485933" y="83740"/>
                  </a:lnTo>
                  <a:lnTo>
                    <a:pt x="462833" y="63754"/>
                  </a:lnTo>
                  <a:close/>
                </a:path>
                <a:path w="568959" h="575310">
                  <a:moveTo>
                    <a:pt x="449394" y="52959"/>
                  </a:moveTo>
                  <a:lnTo>
                    <a:pt x="252221" y="52959"/>
                  </a:lnTo>
                  <a:lnTo>
                    <a:pt x="244721" y="59368"/>
                  </a:lnTo>
                  <a:lnTo>
                    <a:pt x="228861" y="68139"/>
                  </a:lnTo>
                  <a:lnTo>
                    <a:pt x="221360" y="74549"/>
                  </a:lnTo>
                  <a:lnTo>
                    <a:pt x="207117" y="85717"/>
                  </a:lnTo>
                  <a:lnTo>
                    <a:pt x="195897" y="90646"/>
                  </a:lnTo>
                  <a:lnTo>
                    <a:pt x="186678" y="95337"/>
                  </a:lnTo>
                  <a:lnTo>
                    <a:pt x="178390" y="105856"/>
                  </a:lnTo>
                  <a:lnTo>
                    <a:pt x="167425" y="121888"/>
                  </a:lnTo>
                  <a:lnTo>
                    <a:pt x="153606" y="136937"/>
                  </a:lnTo>
                  <a:lnTo>
                    <a:pt x="141787" y="149939"/>
                  </a:lnTo>
                  <a:lnTo>
                    <a:pt x="136778" y="159893"/>
                  </a:lnTo>
                  <a:lnTo>
                    <a:pt x="140132" y="169402"/>
                  </a:lnTo>
                  <a:lnTo>
                    <a:pt x="147510" y="179673"/>
                  </a:lnTo>
                  <a:lnTo>
                    <a:pt x="154888" y="187896"/>
                  </a:lnTo>
                  <a:lnTo>
                    <a:pt x="158241" y="191262"/>
                  </a:lnTo>
                  <a:lnTo>
                    <a:pt x="167435" y="185118"/>
                  </a:lnTo>
                  <a:lnTo>
                    <a:pt x="179974" y="183070"/>
                  </a:lnTo>
                  <a:lnTo>
                    <a:pt x="379841" y="183070"/>
                  </a:lnTo>
                  <a:lnTo>
                    <a:pt x="379908" y="174335"/>
                  </a:lnTo>
                  <a:lnTo>
                    <a:pt x="399192" y="147764"/>
                  </a:lnTo>
                  <a:lnTo>
                    <a:pt x="416714" y="127289"/>
                  </a:lnTo>
                  <a:lnTo>
                    <a:pt x="412826" y="110505"/>
                  </a:lnTo>
                  <a:lnTo>
                    <a:pt x="379745" y="110505"/>
                  </a:lnTo>
                  <a:lnTo>
                    <a:pt x="360995" y="104987"/>
                  </a:lnTo>
                  <a:lnTo>
                    <a:pt x="348614" y="74549"/>
                  </a:lnTo>
                  <a:lnTo>
                    <a:pt x="358139" y="63754"/>
                  </a:lnTo>
                  <a:lnTo>
                    <a:pt x="462833" y="63754"/>
                  </a:lnTo>
                  <a:lnTo>
                    <a:pt x="452850" y="55115"/>
                  </a:lnTo>
                  <a:lnTo>
                    <a:pt x="449394" y="52959"/>
                  </a:lnTo>
                  <a:close/>
                </a:path>
                <a:path w="568959" h="575310">
                  <a:moveTo>
                    <a:pt x="411733" y="105791"/>
                  </a:moveTo>
                  <a:lnTo>
                    <a:pt x="398710" y="105856"/>
                  </a:lnTo>
                  <a:lnTo>
                    <a:pt x="379745" y="110505"/>
                  </a:lnTo>
                  <a:lnTo>
                    <a:pt x="412826" y="110505"/>
                  </a:lnTo>
                  <a:lnTo>
                    <a:pt x="411733" y="105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9" y="2962655"/>
              <a:ext cx="5391911" cy="21366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4132" y="2316225"/>
            <a:ext cx="187515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Activity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List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Activity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Attribute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spc="-10" dirty="0">
                <a:latin typeface="Segoe UI"/>
                <a:cs typeface="Segoe UI"/>
              </a:rPr>
              <a:t>Milestones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3951478" y="2316225"/>
            <a:ext cx="262445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spc="-10" dirty="0">
                <a:latin typeface="Segoe UI"/>
                <a:cs typeface="Segoe UI"/>
              </a:rPr>
              <a:t>Resource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Requirement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spc="-10" dirty="0">
                <a:latin typeface="Segoe UI"/>
                <a:cs typeface="Segoe UI"/>
              </a:rPr>
              <a:t>Resource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Calendar</a:t>
            </a:r>
            <a:endParaRPr sz="16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16F22"/>
              </a:buClr>
              <a:buAutoNum type="arabicPeriod"/>
              <a:tabLst>
                <a:tab pos="356870" algn="l"/>
                <a:tab pos="357505" algn="l"/>
              </a:tabLst>
            </a:pP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40" dirty="0">
                <a:latin typeface="Segoe UI"/>
                <a:cs typeface="Segoe UI"/>
              </a:rPr>
              <a:t> Team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Assignment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3685" y="2316225"/>
            <a:ext cx="202183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870" algn="l"/>
              </a:tabLst>
            </a:pPr>
            <a:r>
              <a:rPr sz="1600" spc="-25" dirty="0">
                <a:solidFill>
                  <a:srgbClr val="F16F22"/>
                </a:solidFill>
                <a:latin typeface="Segoe UI"/>
                <a:cs typeface="Segoe UI"/>
              </a:rPr>
              <a:t>1.</a:t>
            </a:r>
            <a:r>
              <a:rPr sz="1600" dirty="0">
                <a:solidFill>
                  <a:srgbClr val="F16F22"/>
                </a:solidFill>
                <a:latin typeface="Segoe UI"/>
                <a:cs typeface="Segoe UI"/>
              </a:rPr>
              <a:t>	</a:t>
            </a:r>
            <a:r>
              <a:rPr sz="1600" dirty="0">
                <a:latin typeface="Segoe UI"/>
                <a:cs typeface="Segoe UI"/>
              </a:rPr>
              <a:t>Estimate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approach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998289"/>
            <a:ext cx="9690100" cy="107251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90" dirty="0">
                <a:latin typeface="Segoe UI"/>
                <a:cs typeface="Segoe UI"/>
              </a:rPr>
              <a:t>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 work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periods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needed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complete each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activity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estimated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resources</a:t>
            </a:r>
            <a:endParaRPr sz="2000">
              <a:latin typeface="Segoe UI"/>
              <a:cs typeface="Segoe UI"/>
            </a:endParaRPr>
          </a:p>
          <a:p>
            <a:pPr marL="281305">
              <a:lnSpc>
                <a:spcPct val="100000"/>
              </a:lnSpc>
              <a:spcBef>
                <a:spcPts val="1340"/>
              </a:spcBef>
              <a:tabLst>
                <a:tab pos="3053080" algn="l"/>
                <a:tab pos="6463030" algn="l"/>
              </a:tabLst>
            </a:pPr>
            <a:r>
              <a:rPr sz="3000" b="1" spc="-15" baseline="1388" dirty="0">
                <a:latin typeface="Segoe UI"/>
                <a:cs typeface="Segoe UI"/>
              </a:rPr>
              <a:t>Activity</a:t>
            </a:r>
            <a:r>
              <a:rPr sz="3000" b="1" baseline="1388" dirty="0">
                <a:latin typeface="Segoe UI"/>
                <a:cs typeface="Segoe UI"/>
              </a:rPr>
              <a:t>	</a:t>
            </a:r>
            <a:r>
              <a:rPr sz="2000" b="1" spc="-10" dirty="0">
                <a:latin typeface="Segoe UI"/>
                <a:cs typeface="Segoe UI"/>
              </a:rPr>
              <a:t>Resource</a:t>
            </a:r>
            <a:r>
              <a:rPr sz="2000" b="1" dirty="0">
                <a:latin typeface="Segoe UI"/>
                <a:cs typeface="Segoe UI"/>
              </a:rPr>
              <a:t>	Estimate</a:t>
            </a:r>
            <a:r>
              <a:rPr sz="2000" b="1" spc="-114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Method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Activity</a:t>
            </a:r>
            <a:r>
              <a:rPr spc="-30" dirty="0"/>
              <a:t> </a:t>
            </a:r>
            <a:r>
              <a:rPr dirty="0"/>
              <a:t>Duration</a:t>
            </a:r>
            <a:r>
              <a:rPr spc="-75" dirty="0"/>
              <a:t> </a:t>
            </a:r>
            <a:r>
              <a:rPr dirty="0"/>
              <a:t>Estimate</a:t>
            </a:r>
            <a:r>
              <a:rPr spc="-25" dirty="0"/>
              <a:t> 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244" y="1142934"/>
            <a:ext cx="2882265" cy="372173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Expert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Judgement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Analogous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Parametric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09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Three-point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3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Bottom-</a:t>
            </a:r>
            <a:r>
              <a:rPr sz="2400" spc="-25" dirty="0">
                <a:latin typeface="Segoe UI"/>
                <a:cs typeface="Segoe UI"/>
              </a:rPr>
              <a:t>up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Data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Analysis</a:t>
            </a:r>
            <a:endParaRPr sz="24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Alternative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Analysis</a:t>
            </a:r>
            <a:endParaRPr sz="2000" dirty="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Reserve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Analysis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737815"/>
            <a:ext cx="61360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55" dirty="0">
                <a:solidFill>
                  <a:srgbClr val="FFFFFF"/>
                </a:solidFill>
              </a:rPr>
              <a:t>Develop</a:t>
            </a:r>
            <a:r>
              <a:rPr sz="5400" spc="409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Schedule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10" name="object 10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spc="-60" dirty="0">
                <a:solidFill>
                  <a:srgbClr val="FFFFFF"/>
                </a:solidFill>
              </a:rPr>
              <a:t>Table</a:t>
            </a:r>
            <a:r>
              <a:rPr sz="4400" spc="-225" dirty="0">
                <a:solidFill>
                  <a:srgbClr val="FFFFFF"/>
                </a:solidFill>
              </a:rPr>
              <a:t> </a:t>
            </a:r>
            <a:r>
              <a:rPr sz="4400" spc="-25" dirty="0">
                <a:solidFill>
                  <a:srgbClr val="FFFFFF"/>
                </a:solidFill>
              </a:rPr>
              <a:t>of </a:t>
            </a:r>
            <a:r>
              <a:rPr sz="4400" spc="-10" dirty="0">
                <a:solidFill>
                  <a:srgbClr val="FFFFFF"/>
                </a:solidFill>
              </a:rPr>
              <a:t>content</a:t>
            </a:r>
            <a:endParaRPr sz="4400"/>
          </a:p>
        </p:txBody>
      </p:sp>
      <p:grpSp>
        <p:nvGrpSpPr>
          <p:cNvPr id="20" name="object 20"/>
          <p:cNvGrpSpPr/>
          <p:nvPr/>
        </p:nvGrpSpPr>
        <p:grpSpPr>
          <a:xfrm>
            <a:off x="4645152" y="554736"/>
            <a:ext cx="6623684" cy="603885"/>
            <a:chOff x="4645152" y="554736"/>
            <a:chExt cx="6623684" cy="603885"/>
          </a:xfrm>
        </p:grpSpPr>
        <p:sp>
          <p:nvSpPr>
            <p:cNvPr id="21" name="object 21"/>
            <p:cNvSpPr/>
            <p:nvPr/>
          </p:nvSpPr>
          <p:spPr>
            <a:xfrm>
              <a:off x="4651248" y="560832"/>
              <a:ext cx="6611620" cy="591820"/>
            </a:xfrm>
            <a:custGeom>
              <a:avLst/>
              <a:gdLst/>
              <a:ahLst/>
              <a:cxnLst/>
              <a:rect l="l" t="t" r="r" b="b"/>
              <a:pathLst>
                <a:path w="6611620" h="591819">
                  <a:moveTo>
                    <a:pt x="6512559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6512559" y="591312"/>
                  </a:lnTo>
                  <a:lnTo>
                    <a:pt x="6550943" y="583574"/>
                  </a:lnTo>
                  <a:lnTo>
                    <a:pt x="6582267" y="562467"/>
                  </a:lnTo>
                  <a:lnTo>
                    <a:pt x="6603374" y="531143"/>
                  </a:lnTo>
                  <a:lnTo>
                    <a:pt x="6611111" y="492759"/>
                  </a:lnTo>
                  <a:lnTo>
                    <a:pt x="6611111" y="98551"/>
                  </a:lnTo>
                  <a:lnTo>
                    <a:pt x="6603374" y="60168"/>
                  </a:lnTo>
                  <a:lnTo>
                    <a:pt x="6582267" y="28844"/>
                  </a:lnTo>
                  <a:lnTo>
                    <a:pt x="6550943" y="7737"/>
                  </a:lnTo>
                  <a:lnTo>
                    <a:pt x="6512559" y="0"/>
                  </a:lnTo>
                  <a:close/>
                </a:path>
              </a:pathLst>
            </a:custGeom>
            <a:solidFill>
              <a:srgbClr val="0D69A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1248" y="560832"/>
              <a:ext cx="6611620" cy="591820"/>
            </a:xfrm>
            <a:custGeom>
              <a:avLst/>
              <a:gdLst/>
              <a:ahLst/>
              <a:cxnLst/>
              <a:rect l="l" t="t" r="r" b="b"/>
              <a:pathLst>
                <a:path w="6611620" h="591819">
                  <a:moveTo>
                    <a:pt x="0" y="98551"/>
                  </a:moveTo>
                  <a:lnTo>
                    <a:pt x="7737" y="60168"/>
                  </a:lnTo>
                  <a:lnTo>
                    <a:pt x="28844" y="28844"/>
                  </a:lnTo>
                  <a:lnTo>
                    <a:pt x="60168" y="7737"/>
                  </a:lnTo>
                  <a:lnTo>
                    <a:pt x="98551" y="0"/>
                  </a:lnTo>
                  <a:lnTo>
                    <a:pt x="6512559" y="0"/>
                  </a:lnTo>
                  <a:lnTo>
                    <a:pt x="6550943" y="7737"/>
                  </a:lnTo>
                  <a:lnTo>
                    <a:pt x="6582267" y="28844"/>
                  </a:lnTo>
                  <a:lnTo>
                    <a:pt x="6603374" y="60168"/>
                  </a:lnTo>
                  <a:lnTo>
                    <a:pt x="6611111" y="98551"/>
                  </a:lnTo>
                  <a:lnTo>
                    <a:pt x="6611111" y="492759"/>
                  </a:lnTo>
                  <a:lnTo>
                    <a:pt x="6603374" y="531143"/>
                  </a:lnTo>
                  <a:lnTo>
                    <a:pt x="6582267" y="562467"/>
                  </a:lnTo>
                  <a:lnTo>
                    <a:pt x="6550943" y="583574"/>
                  </a:lnTo>
                  <a:lnTo>
                    <a:pt x="6512559" y="591312"/>
                  </a:lnTo>
                  <a:lnTo>
                    <a:pt x="98551" y="591312"/>
                  </a:lnTo>
                  <a:lnTo>
                    <a:pt x="60168" y="583574"/>
                  </a:lnTo>
                  <a:lnTo>
                    <a:pt x="28844" y="562467"/>
                  </a:lnTo>
                  <a:lnTo>
                    <a:pt x="7737" y="531143"/>
                  </a:lnTo>
                  <a:lnTo>
                    <a:pt x="0" y="492759"/>
                  </a:lnTo>
                  <a:lnTo>
                    <a:pt x="0" y="98551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53483" y="660907"/>
            <a:ext cx="40868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Schedule</a:t>
            </a:r>
            <a:r>
              <a:rPr sz="22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Overview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45152" y="1508760"/>
            <a:ext cx="6623684" cy="579120"/>
            <a:chOff x="4645152" y="1508760"/>
            <a:chExt cx="6623684" cy="579120"/>
          </a:xfrm>
        </p:grpSpPr>
        <p:sp>
          <p:nvSpPr>
            <p:cNvPr id="25" name="object 25"/>
            <p:cNvSpPr/>
            <p:nvPr/>
          </p:nvSpPr>
          <p:spPr>
            <a:xfrm>
              <a:off x="4651248" y="1514856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5">
                  <a:moveTo>
                    <a:pt x="6516624" y="0"/>
                  </a:moveTo>
                  <a:lnTo>
                    <a:pt x="94487" y="0"/>
                  </a:lnTo>
                  <a:lnTo>
                    <a:pt x="57703" y="7423"/>
                  </a:lnTo>
                  <a:lnTo>
                    <a:pt x="27670" y="27670"/>
                  </a:lnTo>
                  <a:lnTo>
                    <a:pt x="7423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3" y="509224"/>
                  </a:lnTo>
                  <a:lnTo>
                    <a:pt x="27670" y="539257"/>
                  </a:lnTo>
                  <a:lnTo>
                    <a:pt x="57703" y="559504"/>
                  </a:lnTo>
                  <a:lnTo>
                    <a:pt x="94487" y="566928"/>
                  </a:lnTo>
                  <a:lnTo>
                    <a:pt x="6516624" y="566928"/>
                  </a:lnTo>
                  <a:lnTo>
                    <a:pt x="6553408" y="559504"/>
                  </a:lnTo>
                  <a:lnTo>
                    <a:pt x="6583441" y="539257"/>
                  </a:lnTo>
                  <a:lnTo>
                    <a:pt x="6603688" y="509224"/>
                  </a:lnTo>
                  <a:lnTo>
                    <a:pt x="6611111" y="472440"/>
                  </a:lnTo>
                  <a:lnTo>
                    <a:pt x="6611111" y="94488"/>
                  </a:lnTo>
                  <a:lnTo>
                    <a:pt x="6603688" y="57703"/>
                  </a:lnTo>
                  <a:lnTo>
                    <a:pt x="6583441" y="27670"/>
                  </a:lnTo>
                  <a:lnTo>
                    <a:pt x="6553408" y="7423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0D69A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51248" y="1514856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5">
                  <a:moveTo>
                    <a:pt x="0" y="94488"/>
                  </a:moveTo>
                  <a:lnTo>
                    <a:pt x="7423" y="57703"/>
                  </a:lnTo>
                  <a:lnTo>
                    <a:pt x="27670" y="27670"/>
                  </a:lnTo>
                  <a:lnTo>
                    <a:pt x="57703" y="7423"/>
                  </a:lnTo>
                  <a:lnTo>
                    <a:pt x="94487" y="0"/>
                  </a:lnTo>
                  <a:lnTo>
                    <a:pt x="6516624" y="0"/>
                  </a:lnTo>
                  <a:lnTo>
                    <a:pt x="6553408" y="7423"/>
                  </a:lnTo>
                  <a:lnTo>
                    <a:pt x="6583441" y="27670"/>
                  </a:lnTo>
                  <a:lnTo>
                    <a:pt x="6603688" y="57703"/>
                  </a:lnTo>
                  <a:lnTo>
                    <a:pt x="6611111" y="94488"/>
                  </a:lnTo>
                  <a:lnTo>
                    <a:pt x="6611111" y="472440"/>
                  </a:lnTo>
                  <a:lnTo>
                    <a:pt x="6603688" y="509224"/>
                  </a:lnTo>
                  <a:lnTo>
                    <a:pt x="6583441" y="539257"/>
                  </a:lnTo>
                  <a:lnTo>
                    <a:pt x="6553408" y="559504"/>
                  </a:lnTo>
                  <a:lnTo>
                    <a:pt x="6516624" y="566928"/>
                  </a:lnTo>
                  <a:lnTo>
                    <a:pt x="94487" y="566928"/>
                  </a:lnTo>
                  <a:lnTo>
                    <a:pt x="57703" y="559504"/>
                  </a:lnTo>
                  <a:lnTo>
                    <a:pt x="27670" y="539257"/>
                  </a:lnTo>
                  <a:lnTo>
                    <a:pt x="7423" y="509224"/>
                  </a:lnTo>
                  <a:lnTo>
                    <a:pt x="0" y="472440"/>
                  </a:lnTo>
                  <a:lnTo>
                    <a:pt x="0" y="944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51959" y="1604899"/>
            <a:ext cx="41408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Schedule</a:t>
            </a:r>
            <a:r>
              <a:rPr sz="2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Processes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45152" y="2441448"/>
            <a:ext cx="6623684" cy="576580"/>
            <a:chOff x="4645152" y="2441448"/>
            <a:chExt cx="6623684" cy="576580"/>
          </a:xfrm>
        </p:grpSpPr>
        <p:sp>
          <p:nvSpPr>
            <p:cNvPr id="29" name="object 29"/>
            <p:cNvSpPr/>
            <p:nvPr/>
          </p:nvSpPr>
          <p:spPr>
            <a:xfrm>
              <a:off x="4651248" y="2447544"/>
              <a:ext cx="6611620" cy="563880"/>
            </a:xfrm>
            <a:custGeom>
              <a:avLst/>
              <a:gdLst/>
              <a:ahLst/>
              <a:cxnLst/>
              <a:rect l="l" t="t" r="r" b="b"/>
              <a:pathLst>
                <a:path w="6611620" h="563880">
                  <a:moveTo>
                    <a:pt x="6517132" y="0"/>
                  </a:moveTo>
                  <a:lnTo>
                    <a:pt x="93979" y="0"/>
                  </a:lnTo>
                  <a:lnTo>
                    <a:pt x="57382" y="7379"/>
                  </a:lnTo>
                  <a:lnTo>
                    <a:pt x="27511" y="27511"/>
                  </a:lnTo>
                  <a:lnTo>
                    <a:pt x="7379" y="57382"/>
                  </a:lnTo>
                  <a:lnTo>
                    <a:pt x="0" y="93979"/>
                  </a:lnTo>
                  <a:lnTo>
                    <a:pt x="0" y="469900"/>
                  </a:lnTo>
                  <a:lnTo>
                    <a:pt x="7379" y="506497"/>
                  </a:lnTo>
                  <a:lnTo>
                    <a:pt x="27511" y="536368"/>
                  </a:lnTo>
                  <a:lnTo>
                    <a:pt x="57382" y="556500"/>
                  </a:lnTo>
                  <a:lnTo>
                    <a:pt x="93979" y="563879"/>
                  </a:lnTo>
                  <a:lnTo>
                    <a:pt x="6517132" y="563879"/>
                  </a:lnTo>
                  <a:lnTo>
                    <a:pt x="6553729" y="556500"/>
                  </a:lnTo>
                  <a:lnTo>
                    <a:pt x="6583600" y="536368"/>
                  </a:lnTo>
                  <a:lnTo>
                    <a:pt x="6603732" y="506497"/>
                  </a:lnTo>
                  <a:lnTo>
                    <a:pt x="6611111" y="469900"/>
                  </a:lnTo>
                  <a:lnTo>
                    <a:pt x="6611111" y="93979"/>
                  </a:lnTo>
                  <a:lnTo>
                    <a:pt x="6603732" y="57382"/>
                  </a:lnTo>
                  <a:lnTo>
                    <a:pt x="6583600" y="27511"/>
                  </a:lnTo>
                  <a:lnTo>
                    <a:pt x="6553729" y="7379"/>
                  </a:lnTo>
                  <a:lnTo>
                    <a:pt x="6517132" y="0"/>
                  </a:lnTo>
                  <a:close/>
                </a:path>
              </a:pathLst>
            </a:custGeom>
            <a:solidFill>
              <a:srgbClr val="0D69AE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51248" y="2447544"/>
              <a:ext cx="6611620" cy="563880"/>
            </a:xfrm>
            <a:custGeom>
              <a:avLst/>
              <a:gdLst/>
              <a:ahLst/>
              <a:cxnLst/>
              <a:rect l="l" t="t" r="r" b="b"/>
              <a:pathLst>
                <a:path w="6611620" h="563880">
                  <a:moveTo>
                    <a:pt x="0" y="93979"/>
                  </a:moveTo>
                  <a:lnTo>
                    <a:pt x="7379" y="57382"/>
                  </a:lnTo>
                  <a:lnTo>
                    <a:pt x="27511" y="27511"/>
                  </a:lnTo>
                  <a:lnTo>
                    <a:pt x="57382" y="7379"/>
                  </a:lnTo>
                  <a:lnTo>
                    <a:pt x="93979" y="0"/>
                  </a:lnTo>
                  <a:lnTo>
                    <a:pt x="6517132" y="0"/>
                  </a:lnTo>
                  <a:lnTo>
                    <a:pt x="6553729" y="7379"/>
                  </a:lnTo>
                  <a:lnTo>
                    <a:pt x="6583600" y="27511"/>
                  </a:lnTo>
                  <a:lnTo>
                    <a:pt x="6603732" y="57382"/>
                  </a:lnTo>
                  <a:lnTo>
                    <a:pt x="6611111" y="93979"/>
                  </a:lnTo>
                  <a:lnTo>
                    <a:pt x="6611111" y="469900"/>
                  </a:lnTo>
                  <a:lnTo>
                    <a:pt x="6603732" y="506497"/>
                  </a:lnTo>
                  <a:lnTo>
                    <a:pt x="6583600" y="536368"/>
                  </a:lnTo>
                  <a:lnTo>
                    <a:pt x="6553729" y="556500"/>
                  </a:lnTo>
                  <a:lnTo>
                    <a:pt x="6517132" y="563879"/>
                  </a:lnTo>
                  <a:lnTo>
                    <a:pt x="93979" y="563879"/>
                  </a:lnTo>
                  <a:lnTo>
                    <a:pt x="57382" y="556500"/>
                  </a:lnTo>
                  <a:lnTo>
                    <a:pt x="27511" y="536368"/>
                  </a:lnTo>
                  <a:lnTo>
                    <a:pt x="7379" y="506497"/>
                  </a:lnTo>
                  <a:lnTo>
                    <a:pt x="0" y="469900"/>
                  </a:lnTo>
                  <a:lnTo>
                    <a:pt x="0" y="9397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645152" y="3371088"/>
            <a:ext cx="6623684" cy="579120"/>
            <a:chOff x="4645152" y="3371088"/>
            <a:chExt cx="6623684" cy="579120"/>
          </a:xfrm>
        </p:grpSpPr>
        <p:sp>
          <p:nvSpPr>
            <p:cNvPr id="32" name="object 32"/>
            <p:cNvSpPr/>
            <p:nvPr/>
          </p:nvSpPr>
          <p:spPr>
            <a:xfrm>
              <a:off x="4651248" y="3377184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4">
                  <a:moveTo>
                    <a:pt x="6516624" y="0"/>
                  </a:moveTo>
                  <a:lnTo>
                    <a:pt x="94487" y="0"/>
                  </a:lnTo>
                  <a:lnTo>
                    <a:pt x="57703" y="7423"/>
                  </a:lnTo>
                  <a:lnTo>
                    <a:pt x="27670" y="27670"/>
                  </a:lnTo>
                  <a:lnTo>
                    <a:pt x="7423" y="57703"/>
                  </a:lnTo>
                  <a:lnTo>
                    <a:pt x="0" y="94487"/>
                  </a:lnTo>
                  <a:lnTo>
                    <a:pt x="0" y="472439"/>
                  </a:lnTo>
                  <a:lnTo>
                    <a:pt x="7423" y="509224"/>
                  </a:lnTo>
                  <a:lnTo>
                    <a:pt x="27670" y="539257"/>
                  </a:lnTo>
                  <a:lnTo>
                    <a:pt x="57703" y="559504"/>
                  </a:lnTo>
                  <a:lnTo>
                    <a:pt x="94487" y="566927"/>
                  </a:lnTo>
                  <a:lnTo>
                    <a:pt x="6516624" y="566927"/>
                  </a:lnTo>
                  <a:lnTo>
                    <a:pt x="6553408" y="559504"/>
                  </a:lnTo>
                  <a:lnTo>
                    <a:pt x="6583441" y="539257"/>
                  </a:lnTo>
                  <a:lnTo>
                    <a:pt x="6603688" y="509224"/>
                  </a:lnTo>
                  <a:lnTo>
                    <a:pt x="6611111" y="472439"/>
                  </a:lnTo>
                  <a:lnTo>
                    <a:pt x="6611111" y="94487"/>
                  </a:lnTo>
                  <a:lnTo>
                    <a:pt x="6603688" y="57703"/>
                  </a:lnTo>
                  <a:lnTo>
                    <a:pt x="6583441" y="27670"/>
                  </a:lnTo>
                  <a:lnTo>
                    <a:pt x="6553408" y="7423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0D69A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51248" y="3377184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4">
                  <a:moveTo>
                    <a:pt x="0" y="94487"/>
                  </a:moveTo>
                  <a:lnTo>
                    <a:pt x="7423" y="57703"/>
                  </a:lnTo>
                  <a:lnTo>
                    <a:pt x="27670" y="27670"/>
                  </a:lnTo>
                  <a:lnTo>
                    <a:pt x="57703" y="7423"/>
                  </a:lnTo>
                  <a:lnTo>
                    <a:pt x="94487" y="0"/>
                  </a:lnTo>
                  <a:lnTo>
                    <a:pt x="6516624" y="0"/>
                  </a:lnTo>
                  <a:lnTo>
                    <a:pt x="6553408" y="7423"/>
                  </a:lnTo>
                  <a:lnTo>
                    <a:pt x="6583441" y="27670"/>
                  </a:lnTo>
                  <a:lnTo>
                    <a:pt x="6603688" y="57703"/>
                  </a:lnTo>
                  <a:lnTo>
                    <a:pt x="6611111" y="94487"/>
                  </a:lnTo>
                  <a:lnTo>
                    <a:pt x="6611111" y="472439"/>
                  </a:lnTo>
                  <a:lnTo>
                    <a:pt x="6603688" y="509224"/>
                  </a:lnTo>
                  <a:lnTo>
                    <a:pt x="6583441" y="539257"/>
                  </a:lnTo>
                  <a:lnTo>
                    <a:pt x="6553408" y="559504"/>
                  </a:lnTo>
                  <a:lnTo>
                    <a:pt x="6516624" y="566927"/>
                  </a:lnTo>
                  <a:lnTo>
                    <a:pt x="94487" y="566927"/>
                  </a:lnTo>
                  <a:lnTo>
                    <a:pt x="57703" y="559504"/>
                  </a:lnTo>
                  <a:lnTo>
                    <a:pt x="27670" y="539257"/>
                  </a:lnTo>
                  <a:lnTo>
                    <a:pt x="7423" y="509224"/>
                  </a:lnTo>
                  <a:lnTo>
                    <a:pt x="0" y="472439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645152" y="4300728"/>
            <a:ext cx="6623684" cy="579120"/>
            <a:chOff x="4645152" y="4300728"/>
            <a:chExt cx="6623684" cy="579120"/>
          </a:xfrm>
        </p:grpSpPr>
        <p:sp>
          <p:nvSpPr>
            <p:cNvPr id="35" name="object 35"/>
            <p:cNvSpPr/>
            <p:nvPr/>
          </p:nvSpPr>
          <p:spPr>
            <a:xfrm>
              <a:off x="4651248" y="4306824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4">
                  <a:moveTo>
                    <a:pt x="6516624" y="0"/>
                  </a:moveTo>
                  <a:lnTo>
                    <a:pt x="94487" y="0"/>
                  </a:lnTo>
                  <a:lnTo>
                    <a:pt x="57703" y="7423"/>
                  </a:lnTo>
                  <a:lnTo>
                    <a:pt x="27670" y="27670"/>
                  </a:lnTo>
                  <a:lnTo>
                    <a:pt x="7423" y="57703"/>
                  </a:lnTo>
                  <a:lnTo>
                    <a:pt x="0" y="94487"/>
                  </a:lnTo>
                  <a:lnTo>
                    <a:pt x="0" y="472439"/>
                  </a:lnTo>
                  <a:lnTo>
                    <a:pt x="7423" y="509224"/>
                  </a:lnTo>
                  <a:lnTo>
                    <a:pt x="27670" y="539257"/>
                  </a:lnTo>
                  <a:lnTo>
                    <a:pt x="57703" y="559504"/>
                  </a:lnTo>
                  <a:lnTo>
                    <a:pt x="94487" y="566927"/>
                  </a:lnTo>
                  <a:lnTo>
                    <a:pt x="6516624" y="566927"/>
                  </a:lnTo>
                  <a:lnTo>
                    <a:pt x="6553408" y="559504"/>
                  </a:lnTo>
                  <a:lnTo>
                    <a:pt x="6583441" y="539257"/>
                  </a:lnTo>
                  <a:lnTo>
                    <a:pt x="6603688" y="509224"/>
                  </a:lnTo>
                  <a:lnTo>
                    <a:pt x="6611111" y="472439"/>
                  </a:lnTo>
                  <a:lnTo>
                    <a:pt x="6611111" y="94487"/>
                  </a:lnTo>
                  <a:lnTo>
                    <a:pt x="6603688" y="57703"/>
                  </a:lnTo>
                  <a:lnTo>
                    <a:pt x="6583441" y="27670"/>
                  </a:lnTo>
                  <a:lnTo>
                    <a:pt x="6553408" y="7423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0D69A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51248" y="4306824"/>
              <a:ext cx="6611620" cy="567055"/>
            </a:xfrm>
            <a:custGeom>
              <a:avLst/>
              <a:gdLst/>
              <a:ahLst/>
              <a:cxnLst/>
              <a:rect l="l" t="t" r="r" b="b"/>
              <a:pathLst>
                <a:path w="6611620" h="567054">
                  <a:moveTo>
                    <a:pt x="0" y="94487"/>
                  </a:moveTo>
                  <a:lnTo>
                    <a:pt x="7423" y="57703"/>
                  </a:lnTo>
                  <a:lnTo>
                    <a:pt x="27670" y="27670"/>
                  </a:lnTo>
                  <a:lnTo>
                    <a:pt x="57703" y="7423"/>
                  </a:lnTo>
                  <a:lnTo>
                    <a:pt x="94487" y="0"/>
                  </a:lnTo>
                  <a:lnTo>
                    <a:pt x="6516624" y="0"/>
                  </a:lnTo>
                  <a:lnTo>
                    <a:pt x="6553408" y="7423"/>
                  </a:lnTo>
                  <a:lnTo>
                    <a:pt x="6583441" y="27670"/>
                  </a:lnTo>
                  <a:lnTo>
                    <a:pt x="6603688" y="57703"/>
                  </a:lnTo>
                  <a:lnTo>
                    <a:pt x="6611111" y="94487"/>
                  </a:lnTo>
                  <a:lnTo>
                    <a:pt x="6611111" y="472439"/>
                  </a:lnTo>
                  <a:lnTo>
                    <a:pt x="6603688" y="509224"/>
                  </a:lnTo>
                  <a:lnTo>
                    <a:pt x="6583441" y="539257"/>
                  </a:lnTo>
                  <a:lnTo>
                    <a:pt x="6553408" y="559504"/>
                  </a:lnTo>
                  <a:lnTo>
                    <a:pt x="6516624" y="566927"/>
                  </a:lnTo>
                  <a:lnTo>
                    <a:pt x="94487" y="566927"/>
                  </a:lnTo>
                  <a:lnTo>
                    <a:pt x="57703" y="559504"/>
                  </a:lnTo>
                  <a:lnTo>
                    <a:pt x="27670" y="539257"/>
                  </a:lnTo>
                  <a:lnTo>
                    <a:pt x="7423" y="509224"/>
                  </a:lnTo>
                  <a:lnTo>
                    <a:pt x="0" y="472439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751959" y="2535377"/>
            <a:ext cx="3872229" cy="2225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Schedule</a:t>
            </a:r>
            <a:r>
              <a:rPr sz="2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Agile</a:t>
            </a:r>
            <a:endParaRPr sz="2200">
              <a:latin typeface="Segoe UI"/>
              <a:cs typeface="Segoe UI"/>
            </a:endParaRPr>
          </a:p>
          <a:p>
            <a:pPr marL="12700" marR="1482090">
              <a:lnSpc>
                <a:spcPct val="277700"/>
              </a:lnSpc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Case</a:t>
            </a:r>
            <a:r>
              <a:rPr sz="22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Studies</a:t>
            </a:r>
            <a:r>
              <a:rPr sz="2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Segoe UI"/>
                <a:cs typeface="Segoe UI"/>
              </a:rPr>
              <a:t>FPT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Summary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051108"/>
            <a:ext cx="9819640" cy="8312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1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spc="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Use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existing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schedule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model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(template)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1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spc="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Update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with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information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from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previous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processes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(activity,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sequencing,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resources,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duration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etc.)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Finalize</a:t>
            </a:r>
            <a:r>
              <a:rPr spc="-70" dirty="0"/>
              <a:t> </a:t>
            </a:r>
            <a:r>
              <a:rPr dirty="0"/>
              <a:t>Project</a:t>
            </a:r>
            <a:r>
              <a:rPr spc="-30" dirty="0"/>
              <a:t> </a:t>
            </a:r>
            <a:r>
              <a:rPr spc="-10" dirty="0"/>
              <a:t>Schedule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591" y="2191511"/>
            <a:ext cx="4794504" cy="16245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31847" y="3880484"/>
            <a:ext cx="22777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Segoe UI"/>
                <a:cs typeface="Segoe UI"/>
              </a:rPr>
              <a:t>Schedule</a:t>
            </a:r>
            <a:r>
              <a:rPr sz="1400" b="1" spc="-3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Network</a:t>
            </a:r>
            <a:r>
              <a:rPr sz="1400" b="1" spc="-5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Analysis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4288535"/>
            <a:ext cx="4696968" cy="1783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64917" y="6198514"/>
            <a:ext cx="17437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Segoe UI"/>
                <a:cs typeface="Segoe UI"/>
              </a:rPr>
              <a:t>Critical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Path</a:t>
            </a:r>
            <a:r>
              <a:rPr sz="1400" b="1" spc="-8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Method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7493" y="5853785"/>
            <a:ext cx="16986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Segoe UI"/>
                <a:cs typeface="Segoe UI"/>
              </a:rPr>
              <a:t>Utilize Leads</a:t>
            </a:r>
            <a:r>
              <a:rPr sz="1400" b="1" spc="-4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&amp;</a:t>
            </a:r>
            <a:r>
              <a:rPr sz="1400" b="1" spc="-40" dirty="0">
                <a:latin typeface="Segoe UI"/>
                <a:cs typeface="Segoe UI"/>
              </a:rPr>
              <a:t> </a:t>
            </a:r>
            <a:r>
              <a:rPr sz="1400" b="1" spc="-20" dirty="0">
                <a:latin typeface="Segoe UI"/>
                <a:cs typeface="Segoe UI"/>
              </a:rPr>
              <a:t>Lags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4280" y="2438400"/>
            <a:ext cx="4346448" cy="32034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04086"/>
            <a:ext cx="7092315" cy="229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allocate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resources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way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bring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maximum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output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80"/>
              </a:spcBef>
            </a:pPr>
            <a:r>
              <a:rPr sz="21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spc="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Resource</a:t>
            </a:r>
            <a:r>
              <a:rPr sz="1800" b="1" spc="-5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leveling</a:t>
            </a:r>
            <a:r>
              <a:rPr sz="1800" spc="-10" dirty="0">
                <a:latin typeface="Segoe UI"/>
                <a:cs typeface="Segoe UI"/>
              </a:rPr>
              <a:t>:</a:t>
            </a:r>
            <a:endParaRPr sz="180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Timelines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extended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adjust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constraint</a:t>
            </a:r>
            <a:endParaRPr sz="160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Change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Critical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Path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-&gt;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change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duration</a:t>
            </a:r>
            <a:endParaRPr sz="16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spc="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Resource</a:t>
            </a:r>
            <a:r>
              <a:rPr sz="1800" b="1" spc="-50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smoothing</a:t>
            </a:r>
            <a:r>
              <a:rPr sz="1800" spc="-10" dirty="0">
                <a:latin typeface="Segoe UI"/>
                <a:cs typeface="Segoe UI"/>
              </a:rPr>
              <a:t>:</a:t>
            </a:r>
            <a:endParaRPr sz="180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140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7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Critical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path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not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changed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completion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date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same</a:t>
            </a:r>
            <a:endParaRPr sz="160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145"/>
              </a:spcBef>
            </a:pPr>
            <a:r>
              <a:rPr sz="19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spc="2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Activities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may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delayed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within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their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free &amp;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total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float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Resource</a:t>
            </a:r>
            <a:r>
              <a:rPr spc="-110" dirty="0"/>
              <a:t> </a:t>
            </a:r>
            <a:r>
              <a:rPr dirty="0"/>
              <a:t>Optimization</a:t>
            </a:r>
            <a:r>
              <a:rPr spc="-85" dirty="0"/>
              <a:t> </a:t>
            </a:r>
            <a:r>
              <a:rPr spc="-25" dirty="0"/>
              <a:t>Techniques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28088" y="3678682"/>
            <a:ext cx="7839709" cy="2621915"/>
            <a:chOff x="2228088" y="3678682"/>
            <a:chExt cx="7839709" cy="2621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8088" y="4834128"/>
              <a:ext cx="7839456" cy="1466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28744" y="3685032"/>
              <a:ext cx="1719580" cy="2141220"/>
            </a:xfrm>
            <a:custGeom>
              <a:avLst/>
              <a:gdLst/>
              <a:ahLst/>
              <a:cxnLst/>
              <a:rect l="l" t="t" r="r" b="b"/>
              <a:pathLst>
                <a:path w="1719579" h="2141220">
                  <a:moveTo>
                    <a:pt x="1719071" y="0"/>
                  </a:moveTo>
                  <a:lnTo>
                    <a:pt x="0" y="0"/>
                  </a:lnTo>
                  <a:lnTo>
                    <a:pt x="0" y="960120"/>
                  </a:lnTo>
                  <a:lnTo>
                    <a:pt x="1002791" y="960120"/>
                  </a:lnTo>
                  <a:lnTo>
                    <a:pt x="1711452" y="2140737"/>
                  </a:lnTo>
                  <a:lnTo>
                    <a:pt x="1432559" y="960120"/>
                  </a:lnTo>
                  <a:lnTo>
                    <a:pt x="1719071" y="960120"/>
                  </a:lnTo>
                  <a:lnTo>
                    <a:pt x="1719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8744" y="3685032"/>
              <a:ext cx="1719580" cy="2141220"/>
            </a:xfrm>
            <a:custGeom>
              <a:avLst/>
              <a:gdLst/>
              <a:ahLst/>
              <a:cxnLst/>
              <a:rect l="l" t="t" r="r" b="b"/>
              <a:pathLst>
                <a:path w="1719579" h="2141220">
                  <a:moveTo>
                    <a:pt x="0" y="0"/>
                  </a:moveTo>
                  <a:lnTo>
                    <a:pt x="1002791" y="0"/>
                  </a:lnTo>
                  <a:lnTo>
                    <a:pt x="1432559" y="0"/>
                  </a:lnTo>
                  <a:lnTo>
                    <a:pt x="1719071" y="0"/>
                  </a:lnTo>
                  <a:lnTo>
                    <a:pt x="1719071" y="560070"/>
                  </a:lnTo>
                  <a:lnTo>
                    <a:pt x="1719071" y="800100"/>
                  </a:lnTo>
                  <a:lnTo>
                    <a:pt x="1719071" y="960120"/>
                  </a:lnTo>
                  <a:lnTo>
                    <a:pt x="1432559" y="960120"/>
                  </a:lnTo>
                  <a:lnTo>
                    <a:pt x="1711452" y="2140737"/>
                  </a:lnTo>
                  <a:lnTo>
                    <a:pt x="1002791" y="960120"/>
                  </a:lnTo>
                  <a:lnTo>
                    <a:pt x="0" y="960120"/>
                  </a:lnTo>
                  <a:lnTo>
                    <a:pt x="0" y="800100"/>
                  </a:lnTo>
                  <a:lnTo>
                    <a:pt x="0" y="5600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F16F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1238" y="3830827"/>
            <a:ext cx="143319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Duration</a:t>
            </a:r>
            <a:r>
              <a:rPr sz="1400" spc="-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changed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due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resource constraints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24088" y="3371088"/>
            <a:ext cx="1750060" cy="1600835"/>
            <a:chOff x="8324088" y="3371088"/>
            <a:chExt cx="1750060" cy="1600835"/>
          </a:xfrm>
        </p:grpSpPr>
        <p:sp>
          <p:nvSpPr>
            <p:cNvPr id="10" name="object 10"/>
            <p:cNvSpPr/>
            <p:nvPr/>
          </p:nvSpPr>
          <p:spPr>
            <a:xfrm>
              <a:off x="8330184" y="3377184"/>
              <a:ext cx="1737360" cy="1588770"/>
            </a:xfrm>
            <a:custGeom>
              <a:avLst/>
              <a:gdLst/>
              <a:ahLst/>
              <a:cxnLst/>
              <a:rect l="l" t="t" r="r" b="b"/>
              <a:pathLst>
                <a:path w="1737359" h="1588770">
                  <a:moveTo>
                    <a:pt x="1737360" y="0"/>
                  </a:moveTo>
                  <a:lnTo>
                    <a:pt x="0" y="0"/>
                  </a:lnTo>
                  <a:lnTo>
                    <a:pt x="0" y="957071"/>
                  </a:lnTo>
                  <a:lnTo>
                    <a:pt x="1013460" y="957071"/>
                  </a:lnTo>
                  <a:lnTo>
                    <a:pt x="1131951" y="1588642"/>
                  </a:lnTo>
                  <a:lnTo>
                    <a:pt x="1447800" y="957071"/>
                  </a:lnTo>
                  <a:lnTo>
                    <a:pt x="1737360" y="957071"/>
                  </a:lnTo>
                  <a:lnTo>
                    <a:pt x="1737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0184" y="3377184"/>
              <a:ext cx="1737360" cy="1588770"/>
            </a:xfrm>
            <a:custGeom>
              <a:avLst/>
              <a:gdLst/>
              <a:ahLst/>
              <a:cxnLst/>
              <a:rect l="l" t="t" r="r" b="b"/>
              <a:pathLst>
                <a:path w="1737359" h="1588770">
                  <a:moveTo>
                    <a:pt x="0" y="0"/>
                  </a:moveTo>
                  <a:lnTo>
                    <a:pt x="1013460" y="0"/>
                  </a:lnTo>
                  <a:lnTo>
                    <a:pt x="1447800" y="0"/>
                  </a:lnTo>
                  <a:lnTo>
                    <a:pt x="1737360" y="0"/>
                  </a:lnTo>
                  <a:lnTo>
                    <a:pt x="1737360" y="558291"/>
                  </a:lnTo>
                  <a:lnTo>
                    <a:pt x="1737360" y="797559"/>
                  </a:lnTo>
                  <a:lnTo>
                    <a:pt x="1737360" y="957071"/>
                  </a:lnTo>
                  <a:lnTo>
                    <a:pt x="1447800" y="957071"/>
                  </a:lnTo>
                  <a:lnTo>
                    <a:pt x="1131951" y="1588642"/>
                  </a:lnTo>
                  <a:lnTo>
                    <a:pt x="1013460" y="957071"/>
                  </a:lnTo>
                  <a:lnTo>
                    <a:pt x="0" y="957071"/>
                  </a:lnTo>
                  <a:lnTo>
                    <a:pt x="0" y="797559"/>
                  </a:lnTo>
                  <a:lnTo>
                    <a:pt x="0" y="55829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16F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75091" y="3415029"/>
            <a:ext cx="14535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Activities</a:t>
            </a:r>
            <a:r>
              <a:rPr sz="14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changed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by</a:t>
            </a:r>
            <a:r>
              <a:rPr sz="14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utilizing</a:t>
            </a:r>
            <a:r>
              <a:rPr sz="14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float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based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on</a:t>
            </a:r>
            <a:r>
              <a:rPr sz="14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critical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path</a:t>
            </a:r>
            <a:r>
              <a:rPr sz="14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constraints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1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b="0" spc="-1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Reduce</a:t>
            </a:r>
            <a:r>
              <a:rPr sz="2000" b="0" spc="-5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schedule</a:t>
            </a:r>
            <a:r>
              <a:rPr sz="2000" b="0" spc="-2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duration</a:t>
            </a:r>
            <a:r>
              <a:rPr sz="2000" b="0" spc="-4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without</a:t>
            </a:r>
            <a:r>
              <a:rPr sz="2000" b="0" spc="-4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reducing</a:t>
            </a:r>
            <a:r>
              <a:rPr sz="2000" b="0" spc="-4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project</a:t>
            </a:r>
            <a:r>
              <a:rPr sz="2000" b="0" spc="-60" dirty="0">
                <a:latin typeface="Segoe UI"/>
                <a:cs typeface="Segoe UI"/>
              </a:rPr>
              <a:t> </a:t>
            </a:r>
            <a:r>
              <a:rPr sz="2000" b="0" spc="-10" dirty="0">
                <a:latin typeface="Segoe UI"/>
                <a:cs typeface="Segoe UI"/>
              </a:rPr>
              <a:t>scope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b="0" spc="-16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Adhere</a:t>
            </a:r>
            <a:r>
              <a:rPr sz="2000" b="0" spc="-7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to</a:t>
            </a:r>
            <a:r>
              <a:rPr sz="2000" b="0" spc="-5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schedule</a:t>
            </a:r>
            <a:r>
              <a:rPr sz="2000" b="0" spc="-2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constraints,</a:t>
            </a:r>
            <a:r>
              <a:rPr sz="2000" b="0" spc="-2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imposed</a:t>
            </a:r>
            <a:r>
              <a:rPr sz="2000" b="0" spc="-1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dates,</a:t>
            </a:r>
            <a:r>
              <a:rPr sz="2000" b="0" spc="-4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or</a:t>
            </a:r>
            <a:r>
              <a:rPr sz="2000" b="0" spc="-7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other</a:t>
            </a:r>
            <a:r>
              <a:rPr sz="2000" b="0" spc="-5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schedule</a:t>
            </a:r>
            <a:r>
              <a:rPr sz="2000" b="0" spc="10" dirty="0">
                <a:latin typeface="Segoe UI"/>
                <a:cs typeface="Segoe UI"/>
              </a:rPr>
              <a:t> </a:t>
            </a:r>
            <a:r>
              <a:rPr sz="2000" b="0" spc="-10" dirty="0">
                <a:latin typeface="Segoe UI"/>
                <a:cs typeface="Segoe UI"/>
              </a:rPr>
              <a:t>objectives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85"/>
              </a:spcBef>
            </a:pPr>
            <a:r>
              <a:rPr sz="215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b="0" spc="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/>
              <a:t>Crashing:</a:t>
            </a:r>
            <a:r>
              <a:rPr sz="1800" spc="5" dirty="0"/>
              <a:t> </a:t>
            </a:r>
            <a:r>
              <a:rPr sz="1800" b="0" dirty="0">
                <a:latin typeface="Segoe UI"/>
                <a:cs typeface="Segoe UI"/>
              </a:rPr>
              <a:t>Shorten</a:t>
            </a:r>
            <a:r>
              <a:rPr sz="1800" b="0" spc="-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schedule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duration</a:t>
            </a:r>
            <a:r>
              <a:rPr sz="1800" b="0" spc="-2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for</a:t>
            </a:r>
            <a:r>
              <a:rPr sz="1800" b="0" spc="-2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least</a:t>
            </a:r>
            <a:r>
              <a:rPr sz="1800" b="0" spc="-2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cost</a:t>
            </a:r>
            <a:r>
              <a:rPr sz="1800" b="0" spc="-4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by</a:t>
            </a:r>
            <a:r>
              <a:rPr sz="1800" b="0" spc="-2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adding</a:t>
            </a:r>
            <a:r>
              <a:rPr sz="1800" b="0" spc="5" dirty="0">
                <a:latin typeface="Segoe UI"/>
                <a:cs typeface="Segoe UI"/>
              </a:rPr>
              <a:t> </a:t>
            </a:r>
            <a:r>
              <a:rPr sz="1800" b="0" spc="-10" dirty="0">
                <a:latin typeface="Segoe UI"/>
                <a:cs typeface="Segoe UI"/>
              </a:rPr>
              <a:t>resources</a:t>
            </a:r>
            <a:endParaRPr sz="1800">
              <a:latin typeface="Segoe UI"/>
              <a:cs typeface="Segoe UI"/>
            </a:endParaRPr>
          </a:p>
          <a:p>
            <a:pPr marL="469265">
              <a:lnSpc>
                <a:spcPts val="2545"/>
              </a:lnSpc>
              <a:spcBef>
                <a:spcPts val="60"/>
              </a:spcBef>
            </a:pPr>
            <a:r>
              <a:rPr sz="215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150" b="0" spc="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/>
              <a:t>Fast</a:t>
            </a:r>
            <a:r>
              <a:rPr sz="1800" spc="-30" dirty="0"/>
              <a:t> </a:t>
            </a:r>
            <a:r>
              <a:rPr sz="1800" dirty="0"/>
              <a:t>tracking:</a:t>
            </a:r>
            <a:r>
              <a:rPr sz="1800" spc="-5" dirty="0"/>
              <a:t> </a:t>
            </a:r>
            <a:r>
              <a:rPr sz="1800" b="0" dirty="0">
                <a:latin typeface="Segoe UI"/>
                <a:cs typeface="Segoe UI"/>
              </a:rPr>
              <a:t>Activities</a:t>
            </a:r>
            <a:r>
              <a:rPr sz="1800" b="0" spc="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done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in</a:t>
            </a:r>
            <a:r>
              <a:rPr sz="1800" b="0" spc="-6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sequence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are</a:t>
            </a:r>
            <a:r>
              <a:rPr sz="1800" b="0" spc="-3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performed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in</a:t>
            </a:r>
            <a:r>
              <a:rPr sz="1800" b="0" spc="-4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parallel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for</a:t>
            </a:r>
            <a:r>
              <a:rPr sz="1800" b="0" spc="-25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at</a:t>
            </a:r>
            <a:r>
              <a:rPr sz="1800" b="0" spc="-5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least</a:t>
            </a:r>
            <a:r>
              <a:rPr sz="1800" b="0" spc="-3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some</a:t>
            </a:r>
            <a:r>
              <a:rPr sz="1800" b="0" spc="-50" dirty="0">
                <a:latin typeface="Segoe UI"/>
                <a:cs typeface="Segoe UI"/>
              </a:rPr>
              <a:t> </a:t>
            </a:r>
            <a:r>
              <a:rPr sz="1800" b="0" dirty="0">
                <a:latin typeface="Segoe UI"/>
                <a:cs typeface="Segoe UI"/>
              </a:rPr>
              <a:t>portion</a:t>
            </a:r>
            <a:r>
              <a:rPr sz="1800" b="0" spc="-35" dirty="0">
                <a:latin typeface="Segoe UI"/>
                <a:cs typeface="Segoe UI"/>
              </a:rPr>
              <a:t> </a:t>
            </a:r>
            <a:r>
              <a:rPr sz="1800" b="0" spc="-25" dirty="0">
                <a:latin typeface="Segoe UI"/>
                <a:cs typeface="Segoe UI"/>
              </a:rPr>
              <a:t>of</a:t>
            </a:r>
            <a:endParaRPr sz="1800">
              <a:latin typeface="Segoe UI"/>
              <a:cs typeface="Segoe UI"/>
            </a:endParaRPr>
          </a:p>
          <a:p>
            <a:pPr marL="697865">
              <a:lnSpc>
                <a:spcPts val="2125"/>
              </a:lnSpc>
            </a:pPr>
            <a:r>
              <a:rPr sz="1800" b="0" dirty="0">
                <a:latin typeface="Segoe UI"/>
                <a:cs typeface="Segoe UI"/>
              </a:rPr>
              <a:t>their</a:t>
            </a:r>
            <a:r>
              <a:rPr sz="1800" b="0" spc="-45" dirty="0">
                <a:latin typeface="Segoe UI"/>
                <a:cs typeface="Segoe UI"/>
              </a:rPr>
              <a:t> </a:t>
            </a:r>
            <a:r>
              <a:rPr sz="1800" b="0" spc="-10" dirty="0">
                <a:latin typeface="Segoe UI"/>
                <a:cs typeface="Segoe UI"/>
              </a:rPr>
              <a:t>duration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Schedule</a:t>
            </a:r>
            <a:r>
              <a:rPr spc="-55" dirty="0"/>
              <a:t> </a:t>
            </a:r>
            <a:r>
              <a:rPr dirty="0"/>
              <a:t>Compression</a:t>
            </a:r>
            <a:r>
              <a:rPr spc="-40" dirty="0"/>
              <a:t> </a:t>
            </a:r>
            <a:r>
              <a:rPr spc="-25" dirty="0"/>
              <a:t>Techniques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247" y="3380232"/>
            <a:ext cx="9747504" cy="25115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2471927"/>
            <a:ext cx="6388608" cy="3599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1030341"/>
            <a:ext cx="4295775" cy="13214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baseline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Data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Calendar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Develop</a:t>
            </a:r>
            <a:r>
              <a:rPr spc="-90" dirty="0"/>
              <a:t> </a:t>
            </a:r>
            <a:r>
              <a:rPr dirty="0"/>
              <a:t>Schedule</a:t>
            </a:r>
            <a:r>
              <a:rPr spc="-40" dirty="0"/>
              <a:t> </a:t>
            </a:r>
            <a:r>
              <a:rPr spc="-10" dirty="0"/>
              <a:t>Output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528816" y="2453639"/>
            <a:ext cx="5605780" cy="3636645"/>
            <a:chOff x="6528816" y="2453639"/>
            <a:chExt cx="5605780" cy="36366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7104" y="2471927"/>
              <a:ext cx="5568696" cy="35996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37960" y="2462783"/>
              <a:ext cx="5587365" cy="3618229"/>
            </a:xfrm>
            <a:custGeom>
              <a:avLst/>
              <a:gdLst/>
              <a:ahLst/>
              <a:cxnLst/>
              <a:rect l="l" t="t" r="r" b="b"/>
              <a:pathLst>
                <a:path w="5587365" h="3618229">
                  <a:moveTo>
                    <a:pt x="0" y="3617976"/>
                  </a:moveTo>
                  <a:lnTo>
                    <a:pt x="5586984" y="3617976"/>
                  </a:lnTo>
                  <a:lnTo>
                    <a:pt x="5586984" y="0"/>
                  </a:lnTo>
                  <a:lnTo>
                    <a:pt x="0" y="0"/>
                  </a:lnTo>
                  <a:lnTo>
                    <a:pt x="0" y="3617976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2737815"/>
            <a:ext cx="58953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55" dirty="0">
                <a:solidFill>
                  <a:srgbClr val="FFFFFF"/>
                </a:solidFill>
              </a:rPr>
              <a:t>Control</a:t>
            </a:r>
            <a:r>
              <a:rPr sz="5400" spc="415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Schedule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20" dirty="0"/>
              <a:t> </a:t>
            </a:r>
            <a:r>
              <a:rPr spc="-10" dirty="0"/>
              <a:t>schedule?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72995" y="2037588"/>
            <a:ext cx="8460105" cy="3759835"/>
            <a:chOff x="1872995" y="2037588"/>
            <a:chExt cx="8460105" cy="3759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2695" y="2971800"/>
              <a:ext cx="5641848" cy="2820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2995" y="2037588"/>
              <a:ext cx="8459978" cy="37597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4377" y="3437635"/>
            <a:ext cx="24517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Determine</a:t>
            </a:r>
            <a:r>
              <a:rPr sz="1600" b="1" spc="-8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Current</a:t>
            </a:r>
            <a:r>
              <a:rPr sz="1600" b="1" spc="-9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Segoe UI"/>
                <a:cs typeface="Segoe UI"/>
              </a:rPr>
              <a:t>Status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8511" y="1840230"/>
            <a:ext cx="265493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Influence</a:t>
            </a:r>
            <a:r>
              <a:rPr sz="1600" b="1" spc="-1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factors</a:t>
            </a:r>
            <a:r>
              <a:rPr sz="1600" b="1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that</a:t>
            </a:r>
            <a:r>
              <a:rPr sz="1600" b="1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404040"/>
                </a:solidFill>
                <a:latin typeface="Segoe UI"/>
                <a:cs typeface="Segoe UI"/>
              </a:rPr>
              <a:t>cause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schedule</a:t>
            </a:r>
            <a:r>
              <a:rPr sz="1600" b="1" spc="-10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Segoe UI"/>
                <a:cs typeface="Segoe UI"/>
              </a:rPr>
              <a:t>changes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5402" y="1930730"/>
            <a:ext cx="34798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Identify</a:t>
            </a:r>
            <a:r>
              <a:rPr sz="1600" b="1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when</a:t>
            </a:r>
            <a:r>
              <a:rPr sz="1600" b="1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schedule</a:t>
            </a:r>
            <a:r>
              <a:rPr sz="1600" b="1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has</a:t>
            </a:r>
            <a:r>
              <a:rPr sz="1600" b="1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Segoe UI"/>
                <a:cs typeface="Segoe UI"/>
              </a:rPr>
              <a:t>changed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0639" y="3498850"/>
            <a:ext cx="19094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Manage</a:t>
            </a:r>
            <a:r>
              <a:rPr sz="1600" b="1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600" b="1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Segoe UI"/>
                <a:cs typeface="Segoe UI"/>
              </a:rPr>
              <a:t>change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884" y="3802202"/>
            <a:ext cx="26060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33ABC3"/>
                </a:solidFill>
                <a:latin typeface="Segoe UI"/>
                <a:cs typeface="Segoe UI"/>
              </a:rPr>
              <a:t>Control Schedule</a:t>
            </a:r>
            <a:endParaRPr sz="4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1320" y="5949696"/>
            <a:ext cx="6309360" cy="82550"/>
            <a:chOff x="2941320" y="5949696"/>
            <a:chExt cx="6309360" cy="82550"/>
          </a:xfrm>
        </p:grpSpPr>
        <p:sp>
          <p:nvSpPr>
            <p:cNvPr id="12" name="object 12"/>
            <p:cNvSpPr/>
            <p:nvPr/>
          </p:nvSpPr>
          <p:spPr>
            <a:xfrm>
              <a:off x="2941320" y="5949696"/>
              <a:ext cx="1582420" cy="82550"/>
            </a:xfrm>
            <a:custGeom>
              <a:avLst/>
              <a:gdLst/>
              <a:ahLst/>
              <a:cxnLst/>
              <a:rect l="l" t="t" r="r" b="b"/>
              <a:pathLst>
                <a:path w="1582420" h="82550">
                  <a:moveTo>
                    <a:pt x="1581911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1581911" y="82295"/>
                  </a:lnTo>
                  <a:lnTo>
                    <a:pt x="158191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7136" y="5949696"/>
              <a:ext cx="1582420" cy="82550"/>
            </a:xfrm>
            <a:custGeom>
              <a:avLst/>
              <a:gdLst/>
              <a:ahLst/>
              <a:cxnLst/>
              <a:rect l="l" t="t" r="r" b="b"/>
              <a:pathLst>
                <a:path w="1582420" h="82550">
                  <a:moveTo>
                    <a:pt x="1581912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1581912" y="82295"/>
                  </a:lnTo>
                  <a:lnTo>
                    <a:pt x="1581912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2952" y="5949696"/>
              <a:ext cx="1582420" cy="82550"/>
            </a:xfrm>
            <a:custGeom>
              <a:avLst/>
              <a:gdLst/>
              <a:ahLst/>
              <a:cxnLst/>
              <a:rect l="l" t="t" r="r" b="b"/>
              <a:pathLst>
                <a:path w="1582420" h="82550">
                  <a:moveTo>
                    <a:pt x="1581911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1581911" y="82295"/>
                  </a:lnTo>
                  <a:lnTo>
                    <a:pt x="1581911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8767" y="5949696"/>
              <a:ext cx="1582420" cy="82550"/>
            </a:xfrm>
            <a:custGeom>
              <a:avLst/>
              <a:gdLst/>
              <a:ahLst/>
              <a:cxnLst/>
              <a:rect l="l" t="t" r="r" b="b"/>
              <a:pathLst>
                <a:path w="1582420" h="82550">
                  <a:moveTo>
                    <a:pt x="1581912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1581912" y="82295"/>
                  </a:lnTo>
                  <a:lnTo>
                    <a:pt x="1581912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6" name="object 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313385"/>
            <a:ext cx="9418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10" dirty="0"/>
              <a:t> </a:t>
            </a:r>
            <a:r>
              <a:rPr dirty="0"/>
              <a:t>&amp;</a:t>
            </a:r>
            <a:r>
              <a:rPr spc="-85" dirty="0"/>
              <a:t> </a:t>
            </a:r>
            <a:r>
              <a:rPr spc="-20" dirty="0"/>
              <a:t>Techniques</a:t>
            </a:r>
            <a:r>
              <a:rPr spc="-11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dirty="0"/>
              <a:t>controlling</a:t>
            </a:r>
            <a:r>
              <a:rPr spc="-125" dirty="0"/>
              <a:t> </a:t>
            </a:r>
            <a:r>
              <a:rPr spc="-10" dirty="0"/>
              <a:t>schedule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43243" y="847673"/>
            <a:ext cx="3556635" cy="94678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Performance</a:t>
            </a:r>
            <a:r>
              <a:rPr sz="1200" b="1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Reviews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Measure,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compare,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&amp;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analyze</a:t>
            </a:r>
            <a:r>
              <a:rPr sz="120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schedule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performance.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E.g.,</a:t>
            </a:r>
            <a:r>
              <a:rPr sz="1200" spc="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Actual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start</a:t>
            </a:r>
            <a:r>
              <a:rPr sz="1200" spc="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finish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dates,</a:t>
            </a:r>
            <a:r>
              <a:rPr sz="1200" spc="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%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complete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&amp;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remaining</a:t>
            </a:r>
            <a:r>
              <a:rPr sz="1200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duration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for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work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progress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4980" y="2446512"/>
            <a:ext cx="3038475" cy="94551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b="1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Management</a:t>
            </a:r>
            <a:r>
              <a:rPr sz="1200" b="1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Software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Microsoft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Project</a:t>
            </a:r>
            <a:r>
              <a:rPr sz="1200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Plan,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Gantt Chart, Excel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etc.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to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generate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activities, duration,</a:t>
            </a:r>
            <a:r>
              <a:rPr sz="1200" spc="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resource,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network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diagram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9136" y="5265877"/>
            <a:ext cx="2534285" cy="7626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Resource</a:t>
            </a:r>
            <a:r>
              <a:rPr sz="1200" b="1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Optimization</a:t>
            </a:r>
            <a:r>
              <a:rPr sz="1200" b="1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Techniques</a:t>
            </a:r>
            <a:endParaRPr sz="1200">
              <a:latin typeface="Segoe UI"/>
              <a:cs typeface="Segoe UI"/>
            </a:endParaRPr>
          </a:p>
          <a:p>
            <a:pPr marL="12700" marR="5080" indent="194945" algn="r">
              <a:lnSpc>
                <a:spcPct val="100000"/>
              </a:lnSpc>
              <a:spcBef>
                <a:spcPts val="740"/>
              </a:spcBef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Resource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Leveling: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Adjust</a:t>
            </a:r>
            <a:r>
              <a:rPr sz="1200" spc="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deadline Resource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Smoothing: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Adjust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activities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077" y="3515486"/>
            <a:ext cx="2674620" cy="7626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606550">
              <a:lnSpc>
                <a:spcPct val="100000"/>
              </a:lnSpc>
              <a:spcBef>
                <a:spcPts val="84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Leads</a:t>
            </a:r>
            <a:r>
              <a:rPr sz="1200" b="1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&amp;</a:t>
            </a:r>
            <a:r>
              <a:rPr sz="1200" b="1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20" dirty="0">
                <a:solidFill>
                  <a:srgbClr val="404040"/>
                </a:solidFill>
                <a:latin typeface="Segoe UI"/>
                <a:cs typeface="Segoe UI"/>
              </a:rPr>
              <a:t>Lags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Based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on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the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activities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dependencies</a:t>
            </a:r>
            <a:r>
              <a:rPr sz="1200" spc="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to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optimize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leads &amp;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Segoe UI"/>
                <a:cs typeface="Segoe UI"/>
              </a:rPr>
              <a:t>lags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06004" y="4371070"/>
            <a:ext cx="2534285" cy="76263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Critical</a:t>
            </a:r>
            <a:r>
              <a:rPr sz="1200" b="1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Path</a:t>
            </a:r>
            <a:r>
              <a:rPr sz="1200" b="1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Method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Resource</a:t>
            </a:r>
            <a:r>
              <a:rPr sz="120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Leveling:</a:t>
            </a:r>
            <a:r>
              <a:rPr sz="12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Adjust</a:t>
            </a:r>
            <a:r>
              <a:rPr sz="1200" spc="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deadline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Resource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Smoothing:</a:t>
            </a:r>
            <a:r>
              <a:rPr sz="1200" spc="-1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Adjust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 activities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1685" y="1758314"/>
            <a:ext cx="3001010" cy="7626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56665">
              <a:lnSpc>
                <a:spcPct val="100000"/>
              </a:lnSpc>
              <a:spcBef>
                <a:spcPts val="84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Schedule</a:t>
            </a:r>
            <a:r>
              <a:rPr sz="1200" b="1" spc="-2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404040"/>
                </a:solidFill>
                <a:latin typeface="Segoe UI"/>
                <a:cs typeface="Segoe UI"/>
              </a:rPr>
              <a:t>Compression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Crashing: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Adding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resources</a:t>
            </a:r>
            <a:endParaRPr sz="1200">
              <a:latin typeface="Segoe UI"/>
              <a:cs typeface="Segoe UI"/>
            </a:endParaRPr>
          </a:p>
          <a:p>
            <a:pPr marR="6350" algn="r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Fast</a:t>
            </a:r>
            <a:r>
              <a:rPr sz="1200" spc="-3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tracking:</a:t>
            </a:r>
            <a:r>
              <a:rPr sz="1200" spc="-2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Performing</a:t>
            </a:r>
            <a:r>
              <a:rPr sz="120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activities</a:t>
            </a:r>
            <a:r>
              <a:rPr sz="120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04040"/>
                </a:solidFill>
                <a:latin typeface="Segoe UI"/>
                <a:cs typeface="Segoe UI"/>
              </a:rPr>
              <a:t>in</a:t>
            </a:r>
            <a:r>
              <a:rPr sz="120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Segoe UI"/>
                <a:cs typeface="Segoe UI"/>
              </a:rPr>
              <a:t>parallel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63185" y="2724657"/>
            <a:ext cx="1890395" cy="1637664"/>
            <a:chOff x="4663185" y="2724657"/>
            <a:chExt cx="1890395" cy="1637664"/>
          </a:xfrm>
        </p:grpSpPr>
        <p:sp>
          <p:nvSpPr>
            <p:cNvPr id="17" name="object 17"/>
            <p:cNvSpPr/>
            <p:nvPr/>
          </p:nvSpPr>
          <p:spPr>
            <a:xfrm>
              <a:off x="4669535" y="2731007"/>
              <a:ext cx="1877695" cy="1624965"/>
            </a:xfrm>
            <a:custGeom>
              <a:avLst/>
              <a:gdLst/>
              <a:ahLst/>
              <a:cxnLst/>
              <a:rect l="l" t="t" r="r" b="b"/>
              <a:pathLst>
                <a:path w="1877695" h="1624964">
                  <a:moveTo>
                    <a:pt x="1413383" y="0"/>
                  </a:moveTo>
                  <a:lnTo>
                    <a:pt x="464185" y="0"/>
                  </a:lnTo>
                  <a:lnTo>
                    <a:pt x="0" y="812291"/>
                  </a:lnTo>
                  <a:lnTo>
                    <a:pt x="464185" y="1624583"/>
                  </a:lnTo>
                  <a:lnTo>
                    <a:pt x="1413383" y="1624583"/>
                  </a:lnTo>
                  <a:lnTo>
                    <a:pt x="1877567" y="812291"/>
                  </a:lnTo>
                  <a:lnTo>
                    <a:pt x="141338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9535" y="2731007"/>
              <a:ext cx="1877695" cy="1624965"/>
            </a:xfrm>
            <a:custGeom>
              <a:avLst/>
              <a:gdLst/>
              <a:ahLst/>
              <a:cxnLst/>
              <a:rect l="l" t="t" r="r" b="b"/>
              <a:pathLst>
                <a:path w="1877695" h="1624964">
                  <a:moveTo>
                    <a:pt x="0" y="812291"/>
                  </a:moveTo>
                  <a:lnTo>
                    <a:pt x="464185" y="0"/>
                  </a:lnTo>
                  <a:lnTo>
                    <a:pt x="1413383" y="0"/>
                  </a:lnTo>
                  <a:lnTo>
                    <a:pt x="1877567" y="812291"/>
                  </a:lnTo>
                  <a:lnTo>
                    <a:pt x="1413383" y="1624583"/>
                  </a:lnTo>
                  <a:lnTo>
                    <a:pt x="464185" y="1624583"/>
                  </a:lnTo>
                  <a:lnTo>
                    <a:pt x="0" y="81229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07355" y="3110306"/>
            <a:ext cx="12033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controlling schedule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36921" y="1249425"/>
            <a:ext cx="1716405" cy="1344930"/>
            <a:chOff x="4836921" y="1249425"/>
            <a:chExt cx="1716405" cy="1344930"/>
          </a:xfrm>
        </p:grpSpPr>
        <p:sp>
          <p:nvSpPr>
            <p:cNvPr id="21" name="object 21"/>
            <p:cNvSpPr/>
            <p:nvPr/>
          </p:nvSpPr>
          <p:spPr>
            <a:xfrm>
              <a:off x="5846063" y="1956815"/>
              <a:ext cx="707390" cy="609600"/>
            </a:xfrm>
            <a:custGeom>
              <a:avLst/>
              <a:gdLst/>
              <a:ahLst/>
              <a:cxnLst/>
              <a:rect l="l" t="t" r="r" b="b"/>
              <a:pathLst>
                <a:path w="707390" h="609600">
                  <a:moveTo>
                    <a:pt x="530987" y="0"/>
                  </a:moveTo>
                  <a:lnTo>
                    <a:pt x="176149" y="0"/>
                  </a:lnTo>
                  <a:lnTo>
                    <a:pt x="0" y="304800"/>
                  </a:lnTo>
                  <a:lnTo>
                    <a:pt x="176149" y="609600"/>
                  </a:lnTo>
                  <a:lnTo>
                    <a:pt x="530987" y="609600"/>
                  </a:lnTo>
                  <a:lnTo>
                    <a:pt x="707136" y="304800"/>
                  </a:lnTo>
                  <a:lnTo>
                    <a:pt x="530987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3271" y="1255775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39" h="1332230">
                  <a:moveTo>
                    <a:pt x="1158748" y="0"/>
                  </a:moveTo>
                  <a:lnTo>
                    <a:pt x="380491" y="0"/>
                  </a:lnTo>
                  <a:lnTo>
                    <a:pt x="0" y="665988"/>
                  </a:lnTo>
                  <a:lnTo>
                    <a:pt x="380491" y="1331976"/>
                  </a:lnTo>
                  <a:lnTo>
                    <a:pt x="1158748" y="1331976"/>
                  </a:lnTo>
                  <a:lnTo>
                    <a:pt x="1539239" y="665988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43271" y="1255775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39" h="1332230">
                  <a:moveTo>
                    <a:pt x="0" y="665988"/>
                  </a:moveTo>
                  <a:lnTo>
                    <a:pt x="380491" y="0"/>
                  </a:lnTo>
                  <a:lnTo>
                    <a:pt x="1158748" y="0"/>
                  </a:lnTo>
                  <a:lnTo>
                    <a:pt x="1539239" y="665988"/>
                  </a:lnTo>
                  <a:lnTo>
                    <a:pt x="1158748" y="1331976"/>
                  </a:lnTo>
                  <a:lnTo>
                    <a:pt x="380491" y="1331976"/>
                  </a:lnTo>
                  <a:lnTo>
                    <a:pt x="0" y="6659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139054" y="1701749"/>
            <a:ext cx="94678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Performance</a:t>
            </a:r>
            <a:endParaRPr sz="13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Review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48146" y="2066289"/>
            <a:ext cx="1549400" cy="1640205"/>
            <a:chOff x="6248146" y="2066289"/>
            <a:chExt cx="1549400" cy="1640205"/>
          </a:xfrm>
        </p:grpSpPr>
        <p:sp>
          <p:nvSpPr>
            <p:cNvPr id="26" name="object 26"/>
            <p:cNvSpPr/>
            <p:nvPr/>
          </p:nvSpPr>
          <p:spPr>
            <a:xfrm>
              <a:off x="6672072" y="3096767"/>
              <a:ext cx="707390" cy="609600"/>
            </a:xfrm>
            <a:custGeom>
              <a:avLst/>
              <a:gdLst/>
              <a:ahLst/>
              <a:cxnLst/>
              <a:rect l="l" t="t" r="r" b="b"/>
              <a:pathLst>
                <a:path w="707390" h="609600">
                  <a:moveTo>
                    <a:pt x="530986" y="0"/>
                  </a:moveTo>
                  <a:lnTo>
                    <a:pt x="176149" y="0"/>
                  </a:lnTo>
                  <a:lnTo>
                    <a:pt x="0" y="304800"/>
                  </a:lnTo>
                  <a:lnTo>
                    <a:pt x="176149" y="609600"/>
                  </a:lnTo>
                  <a:lnTo>
                    <a:pt x="530986" y="609600"/>
                  </a:lnTo>
                  <a:lnTo>
                    <a:pt x="707135" y="304800"/>
                  </a:lnTo>
                  <a:lnTo>
                    <a:pt x="530986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4496" y="2072639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1155700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5700" y="1331976"/>
                  </a:lnTo>
                  <a:lnTo>
                    <a:pt x="1536192" y="665988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54496" y="2072639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0" y="665988"/>
                  </a:moveTo>
                  <a:lnTo>
                    <a:pt x="380492" y="0"/>
                  </a:lnTo>
                  <a:lnTo>
                    <a:pt x="1155700" y="0"/>
                  </a:lnTo>
                  <a:lnTo>
                    <a:pt x="1536192" y="665988"/>
                  </a:lnTo>
                  <a:lnTo>
                    <a:pt x="1155700" y="1331976"/>
                  </a:lnTo>
                  <a:lnTo>
                    <a:pt x="380492" y="1331976"/>
                  </a:lnTo>
                  <a:lnTo>
                    <a:pt x="0" y="6659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29196" y="2422398"/>
            <a:ext cx="99250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Project Management Software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99047" y="3675634"/>
            <a:ext cx="1697989" cy="1344930"/>
            <a:chOff x="6099047" y="3675634"/>
            <a:chExt cx="1697989" cy="1344930"/>
          </a:xfrm>
        </p:grpSpPr>
        <p:sp>
          <p:nvSpPr>
            <p:cNvPr id="31" name="object 31"/>
            <p:cNvSpPr/>
            <p:nvPr/>
          </p:nvSpPr>
          <p:spPr>
            <a:xfrm>
              <a:off x="6099047" y="4383024"/>
              <a:ext cx="707390" cy="612775"/>
            </a:xfrm>
            <a:custGeom>
              <a:avLst/>
              <a:gdLst/>
              <a:ahLst/>
              <a:cxnLst/>
              <a:rect l="l" t="t" r="r" b="b"/>
              <a:pathLst>
                <a:path w="707390" h="612775">
                  <a:moveTo>
                    <a:pt x="530098" y="0"/>
                  </a:moveTo>
                  <a:lnTo>
                    <a:pt x="177037" y="0"/>
                  </a:lnTo>
                  <a:lnTo>
                    <a:pt x="0" y="306324"/>
                  </a:lnTo>
                  <a:lnTo>
                    <a:pt x="177037" y="612648"/>
                  </a:lnTo>
                  <a:lnTo>
                    <a:pt x="530098" y="612648"/>
                  </a:lnTo>
                  <a:lnTo>
                    <a:pt x="707135" y="306324"/>
                  </a:lnTo>
                  <a:lnTo>
                    <a:pt x="530098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54495" y="3681984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1155700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5700" y="1331976"/>
                  </a:lnTo>
                  <a:lnTo>
                    <a:pt x="1536192" y="665988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54495" y="3681984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0" y="665988"/>
                  </a:moveTo>
                  <a:lnTo>
                    <a:pt x="380492" y="0"/>
                  </a:lnTo>
                  <a:lnTo>
                    <a:pt x="1155700" y="0"/>
                  </a:lnTo>
                  <a:lnTo>
                    <a:pt x="1536192" y="665988"/>
                  </a:lnTo>
                  <a:lnTo>
                    <a:pt x="1155700" y="1331976"/>
                  </a:lnTo>
                  <a:lnTo>
                    <a:pt x="380492" y="1331976"/>
                  </a:lnTo>
                  <a:lnTo>
                    <a:pt x="0" y="6659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581013" y="4131005"/>
            <a:ext cx="883919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Segoe UI"/>
                <a:cs typeface="Segoe UI"/>
              </a:rPr>
              <a:t>Critical</a:t>
            </a:r>
            <a:r>
              <a:rPr sz="13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Segoe UI"/>
                <a:cs typeface="Segoe UI"/>
              </a:rPr>
              <a:t>Path</a:t>
            </a:r>
            <a:endParaRPr sz="1300">
              <a:latin typeface="Segoe UI"/>
              <a:cs typeface="Segoe UI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Method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72584" y="4495546"/>
            <a:ext cx="1716405" cy="1344930"/>
            <a:chOff x="4672584" y="4495546"/>
            <a:chExt cx="1716405" cy="1344930"/>
          </a:xfrm>
        </p:grpSpPr>
        <p:sp>
          <p:nvSpPr>
            <p:cNvPr id="36" name="object 36"/>
            <p:cNvSpPr/>
            <p:nvPr/>
          </p:nvSpPr>
          <p:spPr>
            <a:xfrm>
              <a:off x="4672584" y="4517136"/>
              <a:ext cx="710565" cy="612775"/>
            </a:xfrm>
            <a:custGeom>
              <a:avLst/>
              <a:gdLst/>
              <a:ahLst/>
              <a:cxnLst/>
              <a:rect l="l" t="t" r="r" b="b"/>
              <a:pathLst>
                <a:path w="710564" h="612775">
                  <a:moveTo>
                    <a:pt x="533145" y="0"/>
                  </a:moveTo>
                  <a:lnTo>
                    <a:pt x="177037" y="0"/>
                  </a:lnTo>
                  <a:lnTo>
                    <a:pt x="0" y="306324"/>
                  </a:lnTo>
                  <a:lnTo>
                    <a:pt x="177037" y="612647"/>
                  </a:lnTo>
                  <a:lnTo>
                    <a:pt x="533145" y="612647"/>
                  </a:lnTo>
                  <a:lnTo>
                    <a:pt x="710183" y="306324"/>
                  </a:lnTo>
                  <a:lnTo>
                    <a:pt x="533145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43272" y="4501896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39" h="1332229">
                  <a:moveTo>
                    <a:pt x="1158748" y="0"/>
                  </a:moveTo>
                  <a:lnTo>
                    <a:pt x="380491" y="0"/>
                  </a:lnTo>
                  <a:lnTo>
                    <a:pt x="0" y="665987"/>
                  </a:lnTo>
                  <a:lnTo>
                    <a:pt x="380491" y="1331975"/>
                  </a:lnTo>
                  <a:lnTo>
                    <a:pt x="1158748" y="1331975"/>
                  </a:lnTo>
                  <a:lnTo>
                    <a:pt x="1539239" y="665987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43272" y="4501896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39" h="1332229">
                  <a:moveTo>
                    <a:pt x="0" y="665987"/>
                  </a:moveTo>
                  <a:lnTo>
                    <a:pt x="380491" y="0"/>
                  </a:lnTo>
                  <a:lnTo>
                    <a:pt x="1158748" y="0"/>
                  </a:lnTo>
                  <a:lnTo>
                    <a:pt x="1539239" y="665987"/>
                  </a:lnTo>
                  <a:lnTo>
                    <a:pt x="1158748" y="1331975"/>
                  </a:lnTo>
                  <a:lnTo>
                    <a:pt x="380491" y="1331975"/>
                  </a:lnTo>
                  <a:lnTo>
                    <a:pt x="0" y="6659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129910" y="4951603"/>
            <a:ext cx="9652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Resource Optimization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419602" y="3377184"/>
            <a:ext cx="1549400" cy="1646555"/>
            <a:chOff x="3419602" y="3377184"/>
            <a:chExt cx="1549400" cy="1646555"/>
          </a:xfrm>
        </p:grpSpPr>
        <p:sp>
          <p:nvSpPr>
            <p:cNvPr id="41" name="object 41"/>
            <p:cNvSpPr/>
            <p:nvPr/>
          </p:nvSpPr>
          <p:spPr>
            <a:xfrm>
              <a:off x="3831336" y="3377184"/>
              <a:ext cx="710565" cy="609600"/>
            </a:xfrm>
            <a:custGeom>
              <a:avLst/>
              <a:gdLst/>
              <a:ahLst/>
              <a:cxnLst/>
              <a:rect l="l" t="t" r="r" b="b"/>
              <a:pathLst>
                <a:path w="710564" h="609600">
                  <a:moveTo>
                    <a:pt x="534035" y="0"/>
                  </a:moveTo>
                  <a:lnTo>
                    <a:pt x="176149" y="0"/>
                  </a:lnTo>
                  <a:lnTo>
                    <a:pt x="0" y="304799"/>
                  </a:lnTo>
                  <a:lnTo>
                    <a:pt x="176149" y="609599"/>
                  </a:lnTo>
                  <a:lnTo>
                    <a:pt x="534035" y="609599"/>
                  </a:lnTo>
                  <a:lnTo>
                    <a:pt x="710184" y="304799"/>
                  </a:lnTo>
                  <a:lnTo>
                    <a:pt x="534035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25952" y="3685032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1155700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5700" y="1331976"/>
                  </a:lnTo>
                  <a:lnTo>
                    <a:pt x="1536192" y="665988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25952" y="3685032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0" y="665988"/>
                  </a:moveTo>
                  <a:lnTo>
                    <a:pt x="380492" y="0"/>
                  </a:lnTo>
                  <a:lnTo>
                    <a:pt x="1155700" y="0"/>
                  </a:lnTo>
                  <a:lnTo>
                    <a:pt x="1536192" y="665988"/>
                  </a:lnTo>
                  <a:lnTo>
                    <a:pt x="1155700" y="1331976"/>
                  </a:lnTo>
                  <a:lnTo>
                    <a:pt x="380492" y="1331976"/>
                  </a:lnTo>
                  <a:lnTo>
                    <a:pt x="0" y="6659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815588" y="4132579"/>
            <a:ext cx="7594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Segoe UI"/>
                <a:cs typeface="Segoe UI"/>
              </a:rPr>
              <a:t>Leads</a:t>
            </a:r>
            <a:r>
              <a:rPr sz="13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300" spc="-20" dirty="0">
                <a:solidFill>
                  <a:srgbClr val="FFFFFF"/>
                </a:solidFill>
                <a:latin typeface="Segoe UI"/>
                <a:cs typeface="Segoe UI"/>
              </a:rPr>
              <a:t>Lags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419855" y="2066544"/>
            <a:ext cx="1548765" cy="1344295"/>
            <a:chOff x="3419855" y="2066544"/>
            <a:chExt cx="1548765" cy="1344295"/>
          </a:xfrm>
        </p:grpSpPr>
        <p:sp>
          <p:nvSpPr>
            <p:cNvPr id="46" name="object 46"/>
            <p:cNvSpPr/>
            <p:nvPr/>
          </p:nvSpPr>
          <p:spPr>
            <a:xfrm>
              <a:off x="3425951" y="2072640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1155700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5700" y="1331976"/>
                  </a:lnTo>
                  <a:lnTo>
                    <a:pt x="1536192" y="665988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25951" y="2072640"/>
              <a:ext cx="1536700" cy="1332230"/>
            </a:xfrm>
            <a:custGeom>
              <a:avLst/>
              <a:gdLst/>
              <a:ahLst/>
              <a:cxnLst/>
              <a:rect l="l" t="t" r="r" b="b"/>
              <a:pathLst>
                <a:path w="1536700" h="1332229">
                  <a:moveTo>
                    <a:pt x="0" y="665988"/>
                  </a:moveTo>
                  <a:lnTo>
                    <a:pt x="380492" y="0"/>
                  </a:lnTo>
                  <a:lnTo>
                    <a:pt x="1155700" y="0"/>
                  </a:lnTo>
                  <a:lnTo>
                    <a:pt x="1536192" y="665988"/>
                  </a:lnTo>
                  <a:lnTo>
                    <a:pt x="1155700" y="1331976"/>
                  </a:lnTo>
                  <a:lnTo>
                    <a:pt x="380492" y="1331976"/>
                  </a:lnTo>
                  <a:lnTo>
                    <a:pt x="0" y="66598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705859" y="2519552"/>
            <a:ext cx="9747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Schedule Compression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996897"/>
            <a:ext cx="4526280" cy="23310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45" dirty="0">
                <a:solidFill>
                  <a:srgbClr val="FFFFFF"/>
                </a:solidFill>
              </a:rPr>
              <a:t>Schedule </a:t>
            </a:r>
            <a:r>
              <a:rPr sz="5400" spc="150" dirty="0">
                <a:solidFill>
                  <a:srgbClr val="FFFFFF"/>
                </a:solidFill>
              </a:rPr>
              <a:t>Management </a:t>
            </a:r>
            <a:r>
              <a:rPr sz="5400" spc="90" dirty="0">
                <a:solidFill>
                  <a:srgbClr val="FFFFFF"/>
                </a:solidFill>
              </a:rPr>
              <a:t>in</a:t>
            </a:r>
            <a:r>
              <a:rPr sz="5400" spc="390" dirty="0">
                <a:solidFill>
                  <a:srgbClr val="FFFFFF"/>
                </a:solidFill>
              </a:rPr>
              <a:t> </a:t>
            </a:r>
            <a:r>
              <a:rPr sz="5400" spc="135" dirty="0">
                <a:solidFill>
                  <a:srgbClr val="FFFFFF"/>
                </a:solidFill>
              </a:rPr>
              <a:t>Agile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0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schedule</a:t>
            </a:r>
            <a:r>
              <a:rPr spc="-25" dirty="0"/>
              <a:t> </a:t>
            </a:r>
            <a:r>
              <a:rPr dirty="0"/>
              <a:t>developed</a:t>
            </a:r>
            <a:r>
              <a:rPr spc="-6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Agile?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5623" y="1325880"/>
            <a:ext cx="6598920" cy="4648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Difference</a:t>
            </a:r>
            <a:r>
              <a:rPr sz="3200" spc="-45" dirty="0"/>
              <a:t> </a:t>
            </a:r>
            <a:r>
              <a:rPr sz="3200" dirty="0"/>
              <a:t>in</a:t>
            </a:r>
            <a:r>
              <a:rPr sz="3200" spc="-100" dirty="0"/>
              <a:t> </a:t>
            </a:r>
            <a:r>
              <a:rPr sz="3200" dirty="0"/>
              <a:t>timeline</a:t>
            </a:r>
            <a:r>
              <a:rPr sz="3200" spc="-70" dirty="0"/>
              <a:t> </a:t>
            </a:r>
            <a:r>
              <a:rPr sz="3200" dirty="0"/>
              <a:t>between</a:t>
            </a:r>
            <a:r>
              <a:rPr sz="3200" spc="-55" dirty="0"/>
              <a:t> </a:t>
            </a:r>
            <a:r>
              <a:rPr sz="3200" dirty="0"/>
              <a:t>Agile</a:t>
            </a:r>
            <a:r>
              <a:rPr sz="3200" spc="-90" dirty="0"/>
              <a:t> </a:t>
            </a:r>
            <a:r>
              <a:rPr sz="3200" dirty="0"/>
              <a:t>&amp;</a:t>
            </a:r>
            <a:r>
              <a:rPr sz="3200" spc="-90" dirty="0"/>
              <a:t> </a:t>
            </a:r>
            <a:r>
              <a:rPr sz="3200" spc="-10" dirty="0"/>
              <a:t>Waterfall</a:t>
            </a:r>
            <a:endParaRPr sz="3200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7567" y="1143000"/>
            <a:ext cx="8104632" cy="481888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32703" y="0"/>
            <a:ext cx="6559550" cy="6858000"/>
            <a:chOff x="5632703" y="0"/>
            <a:chExt cx="655955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478280"/>
              <a:ext cx="6559296" cy="537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7244" y="1771903"/>
            <a:ext cx="5541645" cy="2315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After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this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session,</a:t>
            </a:r>
            <a:r>
              <a:rPr sz="18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attendees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shall: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important</a:t>
            </a:r>
            <a:r>
              <a:rPr sz="18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schedule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Know</a:t>
            </a:r>
            <a:r>
              <a:rPr sz="18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create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realistic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schedule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Learn</a:t>
            </a:r>
            <a:r>
              <a:rPr sz="18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techniques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control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schedule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effectively</a:t>
            </a:r>
            <a:endParaRPr sz="1800">
              <a:latin typeface="Segoe UI"/>
              <a:cs typeface="Segoe UI"/>
            </a:endParaRPr>
          </a:p>
          <a:p>
            <a:pPr marL="289560" indent="-277495">
              <a:lnSpc>
                <a:spcPct val="100000"/>
              </a:lnSpc>
              <a:spcBef>
                <a:spcPts val="985"/>
              </a:spcBef>
              <a:buClr>
                <a:srgbClr val="0D69AE"/>
              </a:buClr>
              <a:buSzPct val="119444"/>
              <a:buFont typeface="Wingdings"/>
              <a:buChar char=""/>
              <a:tabLst>
                <a:tab pos="290195" algn="l"/>
              </a:tabLst>
            </a:pP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schedule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Agile</a:t>
            </a:r>
            <a:r>
              <a:rPr sz="18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991"/>
            <a:ext cx="2052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</a:p>
        </p:txBody>
      </p:sp>
      <p:sp>
        <p:nvSpPr>
          <p:cNvPr id="9" name="object 9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100" dirty="0"/>
              <a:t> </a:t>
            </a:r>
            <a:r>
              <a:rPr dirty="0"/>
              <a:t>Study:</a:t>
            </a:r>
            <a:r>
              <a:rPr spc="-90" dirty="0"/>
              <a:t> </a:t>
            </a:r>
            <a:r>
              <a:rPr dirty="0"/>
              <a:t>Evaluate</a:t>
            </a:r>
            <a:r>
              <a:rPr spc="-80" dirty="0"/>
              <a:t> </a:t>
            </a:r>
            <a:r>
              <a:rPr spc="-10" dirty="0"/>
              <a:t>Estimate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51851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dirty="0"/>
              <a:t>Bidding by</a:t>
            </a:r>
            <a:r>
              <a:rPr spc="-20" dirty="0"/>
              <a:t> </a:t>
            </a:r>
            <a:r>
              <a:rPr spc="-10" dirty="0"/>
              <a:t>Expert</a:t>
            </a:r>
          </a:p>
          <a:p>
            <a:pPr marL="241300" marR="828040" indent="-228600" algn="just">
              <a:lnSpc>
                <a:spcPct val="98500"/>
              </a:lnSpc>
              <a:spcBef>
                <a:spcPts val="315"/>
              </a:spcBef>
            </a:pPr>
            <a:r>
              <a:rPr sz="2850" b="0" spc="1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b="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spc="5" dirty="0">
                <a:latin typeface="Segoe UI"/>
                <a:cs typeface="Segoe UI"/>
              </a:rPr>
              <a:t>I</a:t>
            </a:r>
            <a:r>
              <a:rPr sz="2400" b="0" dirty="0">
                <a:latin typeface="Segoe UI"/>
                <a:cs typeface="Segoe UI"/>
              </a:rPr>
              <a:t>n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biddi</a:t>
            </a:r>
            <a:r>
              <a:rPr sz="2400" b="0" spc="5" dirty="0">
                <a:latin typeface="Segoe UI"/>
                <a:cs typeface="Segoe UI"/>
              </a:rPr>
              <a:t>n</a:t>
            </a:r>
            <a:r>
              <a:rPr sz="2400" b="0" dirty="0">
                <a:latin typeface="Segoe UI"/>
                <a:cs typeface="Segoe UI"/>
              </a:rPr>
              <a:t>g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p</a:t>
            </a:r>
            <a:r>
              <a:rPr sz="2400" b="0" spc="10" dirty="0">
                <a:latin typeface="Segoe UI"/>
                <a:cs typeface="Segoe UI"/>
              </a:rPr>
              <a:t>h</a:t>
            </a:r>
            <a:r>
              <a:rPr sz="2400" b="0" dirty="0">
                <a:latin typeface="Segoe UI"/>
                <a:cs typeface="Segoe UI"/>
              </a:rPr>
              <a:t>a</a:t>
            </a:r>
            <a:r>
              <a:rPr sz="2400" b="0" spc="-10" dirty="0">
                <a:latin typeface="Segoe UI"/>
                <a:cs typeface="Segoe UI"/>
              </a:rPr>
              <a:t>se</a:t>
            </a:r>
            <a:r>
              <a:rPr sz="2400" b="0" dirty="0">
                <a:latin typeface="Segoe UI"/>
                <a:cs typeface="Segoe UI"/>
              </a:rPr>
              <a:t>, t</a:t>
            </a:r>
            <a:r>
              <a:rPr sz="2400" b="0" spc="5" dirty="0">
                <a:latin typeface="Segoe UI"/>
                <a:cs typeface="Segoe UI"/>
              </a:rPr>
              <a:t>h</a:t>
            </a:r>
            <a:r>
              <a:rPr sz="2400" b="0" dirty="0">
                <a:latin typeface="Segoe UI"/>
                <a:cs typeface="Segoe UI"/>
              </a:rPr>
              <a:t>e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S</a:t>
            </a:r>
            <a:r>
              <a:rPr sz="2400" b="0" dirty="0">
                <a:latin typeface="Segoe UI"/>
                <a:cs typeface="Segoe UI"/>
              </a:rPr>
              <a:t>A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spc="-10" dirty="0">
                <a:latin typeface="Segoe UI"/>
                <a:cs typeface="Segoe UI"/>
              </a:rPr>
              <a:t>e</a:t>
            </a:r>
            <a:r>
              <a:rPr sz="2400" b="0" spc="-15" dirty="0">
                <a:latin typeface="Segoe UI"/>
                <a:cs typeface="Segoe UI"/>
              </a:rPr>
              <a:t>s</a:t>
            </a:r>
            <a:r>
              <a:rPr sz="2400" b="0" dirty="0">
                <a:latin typeface="Segoe UI"/>
                <a:cs typeface="Segoe UI"/>
              </a:rPr>
              <a:t>tima</a:t>
            </a:r>
            <a:r>
              <a:rPr sz="2400" b="0" spc="-25" dirty="0">
                <a:latin typeface="Segoe UI"/>
                <a:cs typeface="Segoe UI"/>
              </a:rPr>
              <a:t>t</a:t>
            </a:r>
            <a:r>
              <a:rPr sz="2400" b="0" spc="-10" dirty="0">
                <a:latin typeface="Segoe UI"/>
                <a:cs typeface="Segoe UI"/>
              </a:rPr>
              <a:t>e</a:t>
            </a:r>
            <a:r>
              <a:rPr sz="2400" b="0" dirty="0">
                <a:latin typeface="Segoe UI"/>
                <a:cs typeface="Segoe UI"/>
              </a:rPr>
              <a:t>d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</a:t>
            </a:r>
            <a:r>
              <a:rPr sz="2400" b="0" spc="5" dirty="0">
                <a:latin typeface="Segoe UI"/>
                <a:cs typeface="Segoe UI"/>
              </a:rPr>
              <a:t>h</a:t>
            </a:r>
            <a:r>
              <a:rPr sz="2400" b="0" dirty="0">
                <a:latin typeface="Segoe UI"/>
                <a:cs typeface="Segoe UI"/>
              </a:rPr>
              <a:t>e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activ</a:t>
            </a:r>
            <a:r>
              <a:rPr sz="2400" b="0" spc="-10" dirty="0">
                <a:latin typeface="Segoe UI"/>
                <a:cs typeface="Segoe UI"/>
              </a:rPr>
              <a:t>i</a:t>
            </a:r>
            <a:r>
              <a:rPr sz="2400" b="0" dirty="0">
                <a:latin typeface="Segoe UI"/>
                <a:cs typeface="Segoe UI"/>
              </a:rPr>
              <a:t>ty</a:t>
            </a:r>
            <a:r>
              <a:rPr sz="2400" b="0" spc="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d</a:t>
            </a:r>
            <a:r>
              <a:rPr sz="2400" b="0" spc="5" dirty="0">
                <a:latin typeface="Segoe UI"/>
                <a:cs typeface="Segoe UI"/>
              </a:rPr>
              <a:t>u</a:t>
            </a:r>
            <a:r>
              <a:rPr sz="2400" b="0" dirty="0">
                <a:latin typeface="Segoe UI"/>
                <a:cs typeface="Segoe UI"/>
              </a:rPr>
              <a:t>r</a:t>
            </a:r>
            <a:r>
              <a:rPr sz="2400" b="0" spc="5" dirty="0">
                <a:latin typeface="Segoe UI"/>
                <a:cs typeface="Segoe UI"/>
              </a:rPr>
              <a:t>a</a:t>
            </a:r>
            <a:r>
              <a:rPr sz="2400" b="0" dirty="0">
                <a:latin typeface="Segoe UI"/>
                <a:cs typeface="Segoe UI"/>
              </a:rPr>
              <a:t>ti</a:t>
            </a:r>
            <a:r>
              <a:rPr sz="2400" b="0" spc="5" dirty="0">
                <a:latin typeface="Segoe UI"/>
                <a:cs typeface="Segoe UI"/>
              </a:rPr>
              <a:t>o</a:t>
            </a:r>
            <a:r>
              <a:rPr sz="2400" b="0" dirty="0">
                <a:latin typeface="Segoe UI"/>
                <a:cs typeface="Segoe UI"/>
              </a:rPr>
              <a:t>n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spc="-20" dirty="0">
                <a:latin typeface="Segoe UI"/>
                <a:cs typeface="Segoe UI"/>
              </a:rPr>
              <a:t>b</a:t>
            </a:r>
            <a:r>
              <a:rPr sz="2400" b="0" dirty="0">
                <a:latin typeface="Segoe UI"/>
                <a:cs typeface="Segoe UI"/>
              </a:rPr>
              <a:t>a</a:t>
            </a:r>
            <a:r>
              <a:rPr sz="2400" b="0" spc="-10" dirty="0">
                <a:latin typeface="Segoe UI"/>
                <a:cs typeface="Segoe UI"/>
              </a:rPr>
              <a:t>se</a:t>
            </a:r>
            <a:r>
              <a:rPr sz="2400" b="0" dirty="0">
                <a:latin typeface="Segoe UI"/>
                <a:cs typeface="Segoe UI"/>
              </a:rPr>
              <a:t>d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spc="5" dirty="0">
                <a:latin typeface="Segoe UI"/>
                <a:cs typeface="Segoe UI"/>
              </a:rPr>
              <a:t>o</a:t>
            </a:r>
            <a:r>
              <a:rPr sz="2400" b="0" dirty="0">
                <a:latin typeface="Segoe UI"/>
                <a:cs typeface="Segoe UI"/>
              </a:rPr>
              <a:t>n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spc="5" dirty="0">
                <a:latin typeface="Segoe UI"/>
                <a:cs typeface="Segoe UI"/>
              </a:rPr>
              <a:t>h</a:t>
            </a:r>
            <a:r>
              <a:rPr sz="2400" b="0" spc="-5" dirty="0">
                <a:latin typeface="Segoe UI"/>
                <a:cs typeface="Segoe UI"/>
              </a:rPr>
              <a:t>is </a:t>
            </a:r>
            <a:r>
              <a:rPr sz="2400" b="0" dirty="0">
                <a:latin typeface="Segoe UI"/>
                <a:cs typeface="Segoe UI"/>
              </a:rPr>
              <a:t>ca</a:t>
            </a:r>
            <a:r>
              <a:rPr sz="2400" b="0" spc="-30" dirty="0">
                <a:latin typeface="Segoe UI"/>
                <a:cs typeface="Segoe UI"/>
              </a:rPr>
              <a:t>p</a:t>
            </a:r>
            <a:r>
              <a:rPr sz="2400" b="0" dirty="0">
                <a:latin typeface="Segoe UI"/>
                <a:cs typeface="Segoe UI"/>
              </a:rPr>
              <a:t>abil</a:t>
            </a:r>
            <a:r>
              <a:rPr sz="2400" b="0" spc="-15" dirty="0">
                <a:latin typeface="Segoe UI"/>
                <a:cs typeface="Segoe UI"/>
              </a:rPr>
              <a:t>i</a:t>
            </a:r>
            <a:r>
              <a:rPr sz="2400" b="0" dirty="0">
                <a:latin typeface="Segoe UI"/>
                <a:cs typeface="Segoe UI"/>
              </a:rPr>
              <a:t>ty</a:t>
            </a:r>
            <a:r>
              <a:rPr sz="2400" b="0" spc="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a</a:t>
            </a:r>
            <a:r>
              <a:rPr sz="2400" b="0" spc="5" dirty="0">
                <a:latin typeface="Segoe UI"/>
                <a:cs typeface="Segoe UI"/>
              </a:rPr>
              <a:t>n</a:t>
            </a:r>
            <a:r>
              <a:rPr sz="2400" b="0" dirty="0">
                <a:latin typeface="Segoe UI"/>
                <a:cs typeface="Segoe UI"/>
              </a:rPr>
              <a:t>d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i</a:t>
            </a:r>
            <a:r>
              <a:rPr sz="2400" b="0" dirty="0">
                <a:latin typeface="Segoe UI"/>
                <a:cs typeface="Segoe UI"/>
              </a:rPr>
              <a:t>t</a:t>
            </a:r>
            <a:r>
              <a:rPr sz="2400" b="0" spc="5" dirty="0">
                <a:latin typeface="Segoe UI"/>
                <a:cs typeface="Segoe U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lo</a:t>
            </a:r>
            <a:r>
              <a:rPr sz="2400" b="0" spc="5" dirty="0">
                <a:latin typeface="Segoe UI"/>
                <a:cs typeface="Segoe UI"/>
              </a:rPr>
              <a:t>o</a:t>
            </a:r>
            <a:r>
              <a:rPr sz="2400" b="0" spc="-5" dirty="0">
                <a:latin typeface="Segoe UI"/>
                <a:cs typeface="Segoe UI"/>
              </a:rPr>
              <a:t>k</a:t>
            </a:r>
            <a:r>
              <a:rPr sz="2400" b="0" dirty="0">
                <a:latin typeface="Segoe UI"/>
                <a:cs typeface="Segoe UI"/>
              </a:rPr>
              <a:t>s</a:t>
            </a:r>
            <a:r>
              <a:rPr sz="2400" b="0" spc="5" dirty="0">
                <a:latin typeface="Segoe UI"/>
                <a:cs typeface="Segoe UI"/>
              </a:rPr>
              <a:t> o</a:t>
            </a:r>
            <a:r>
              <a:rPr sz="2400" b="0" dirty="0">
                <a:latin typeface="Segoe UI"/>
                <a:cs typeface="Segoe UI"/>
              </a:rPr>
              <a:t>ptim</a:t>
            </a:r>
            <a:r>
              <a:rPr sz="2400" b="0" spc="-10" dirty="0">
                <a:latin typeface="Segoe UI"/>
                <a:cs typeface="Segoe UI"/>
              </a:rPr>
              <a:t>i</a:t>
            </a:r>
            <a:r>
              <a:rPr sz="2400" b="0" spc="-15" dirty="0">
                <a:latin typeface="Segoe UI"/>
                <a:cs typeface="Segoe UI"/>
              </a:rPr>
              <a:t>s</a:t>
            </a:r>
            <a:r>
              <a:rPr sz="2400" b="0" dirty="0">
                <a:latin typeface="Segoe UI"/>
                <a:cs typeface="Segoe UI"/>
              </a:rPr>
              <a:t>ti</a:t>
            </a:r>
            <a:r>
              <a:rPr sz="2400" b="0" spc="-10" dirty="0">
                <a:latin typeface="Segoe UI"/>
                <a:cs typeface="Segoe UI"/>
              </a:rPr>
              <a:t>c</a:t>
            </a:r>
            <a:r>
              <a:rPr sz="2400" b="0" dirty="0">
                <a:latin typeface="Segoe UI"/>
                <a:cs typeface="Segoe UI"/>
              </a:rPr>
              <a:t>.</a:t>
            </a:r>
            <a:r>
              <a:rPr sz="2400" b="0" spc="40" dirty="0">
                <a:latin typeface="Segoe UI"/>
                <a:cs typeface="Segoe UI"/>
              </a:rPr>
              <a:t> </a:t>
            </a:r>
            <a:r>
              <a:rPr sz="2400" b="0" spc="-15" dirty="0">
                <a:latin typeface="Segoe UI"/>
                <a:cs typeface="Segoe UI"/>
              </a:rPr>
              <a:t>T</a:t>
            </a:r>
            <a:r>
              <a:rPr sz="2400" b="0" spc="5" dirty="0">
                <a:latin typeface="Segoe UI"/>
                <a:cs typeface="Segoe UI"/>
              </a:rPr>
              <a:t>h</a:t>
            </a:r>
            <a:r>
              <a:rPr sz="2400" b="0" dirty="0">
                <a:latin typeface="Segoe UI"/>
                <a:cs typeface="Segoe UI"/>
              </a:rPr>
              <a:t>e p</a:t>
            </a:r>
            <a:r>
              <a:rPr sz="2400" b="0" spc="-20" dirty="0">
                <a:latin typeface="Segoe UI"/>
                <a:cs typeface="Segoe UI"/>
              </a:rPr>
              <a:t>r</a:t>
            </a:r>
            <a:r>
              <a:rPr sz="2400" b="0" spc="5" dirty="0">
                <a:latin typeface="Segoe UI"/>
                <a:cs typeface="Segoe UI"/>
              </a:rPr>
              <a:t>o</a:t>
            </a:r>
            <a:r>
              <a:rPr sz="2400" b="0" spc="-5" dirty="0">
                <a:latin typeface="Segoe UI"/>
                <a:cs typeface="Segoe UI"/>
              </a:rPr>
              <a:t>j</a:t>
            </a:r>
            <a:r>
              <a:rPr sz="2400" b="0" spc="-15" dirty="0">
                <a:latin typeface="Segoe UI"/>
                <a:cs typeface="Segoe UI"/>
              </a:rPr>
              <a:t>e</a:t>
            </a:r>
            <a:r>
              <a:rPr sz="2400" b="0" dirty="0">
                <a:latin typeface="Segoe UI"/>
                <a:cs typeface="Segoe UI"/>
              </a:rPr>
              <a:t>ct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can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be</a:t>
            </a:r>
            <a:r>
              <a:rPr sz="2400" b="0" spc="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d</a:t>
            </a:r>
            <a:r>
              <a:rPr sz="2400" b="0" spc="5" dirty="0">
                <a:latin typeface="Segoe UI"/>
                <a:cs typeface="Segoe UI"/>
              </a:rPr>
              <a:t>on</a:t>
            </a:r>
            <a:r>
              <a:rPr sz="2400" b="0" dirty="0">
                <a:latin typeface="Segoe UI"/>
                <a:cs typeface="Segoe UI"/>
              </a:rPr>
              <a:t>e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i</a:t>
            </a:r>
            <a:r>
              <a:rPr sz="2400" b="0" dirty="0">
                <a:latin typeface="Segoe UI"/>
                <a:cs typeface="Segoe UI"/>
              </a:rPr>
              <a:t>n</a:t>
            </a:r>
            <a:r>
              <a:rPr sz="2400" b="0" spc="10" dirty="0">
                <a:latin typeface="Segoe UI"/>
                <a:cs typeface="Segoe UI"/>
              </a:rPr>
              <a:t> </a:t>
            </a:r>
            <a:r>
              <a:rPr sz="2400" b="0" spc="-10" dirty="0">
                <a:latin typeface="Segoe UI"/>
                <a:cs typeface="Segoe UI"/>
              </a:rPr>
              <a:t>w</a:t>
            </a:r>
            <a:r>
              <a:rPr sz="2400" b="0" spc="-5" dirty="0">
                <a:latin typeface="Segoe UI"/>
                <a:cs typeface="Segoe UI"/>
              </a:rPr>
              <a:t>ithi</a:t>
            </a:r>
            <a:r>
              <a:rPr sz="2400" b="0" dirty="0">
                <a:latin typeface="Segoe UI"/>
                <a:cs typeface="Segoe UI"/>
              </a:rPr>
              <a:t>n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6 </a:t>
            </a:r>
            <a:r>
              <a:rPr sz="2400" b="0" spc="-5" dirty="0">
                <a:latin typeface="Segoe UI"/>
                <a:cs typeface="Segoe UI"/>
              </a:rPr>
              <a:t>m</a:t>
            </a:r>
            <a:r>
              <a:rPr sz="2400" b="0" dirty="0">
                <a:latin typeface="Segoe UI"/>
                <a:cs typeface="Segoe UI"/>
              </a:rPr>
              <a:t>o</a:t>
            </a:r>
            <a:r>
              <a:rPr sz="2400" b="0" spc="5" dirty="0">
                <a:latin typeface="Segoe UI"/>
                <a:cs typeface="Segoe UI"/>
              </a:rPr>
              <a:t>n</a:t>
            </a:r>
            <a:r>
              <a:rPr sz="2400" b="0" dirty="0">
                <a:latin typeface="Segoe UI"/>
                <a:cs typeface="Segoe UI"/>
              </a:rPr>
              <a:t>t</a:t>
            </a:r>
            <a:r>
              <a:rPr sz="2400" b="0" spc="5" dirty="0">
                <a:latin typeface="Segoe UI"/>
                <a:cs typeface="Segoe UI"/>
              </a:rPr>
              <a:t>h</a:t>
            </a:r>
            <a:r>
              <a:rPr sz="2400" b="0" dirty="0">
                <a:latin typeface="Segoe UI"/>
                <a:cs typeface="Segoe UI"/>
              </a:rPr>
              <a:t>s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ts val="3375"/>
              </a:lnSpc>
              <a:spcBef>
                <a:spcPts val="560"/>
              </a:spcBef>
            </a:pPr>
            <a:r>
              <a:rPr sz="285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b="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In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execution</a:t>
            </a:r>
            <a:r>
              <a:rPr sz="2400" b="0" spc="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phase,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the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delivery</a:t>
            </a:r>
            <a:r>
              <a:rPr sz="2400" b="0" spc="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project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team</a:t>
            </a:r>
            <a:r>
              <a:rPr sz="2400" b="0" spc="-10" dirty="0">
                <a:latin typeface="Segoe UI"/>
                <a:cs typeface="Segoe UI"/>
              </a:rPr>
              <a:t> re-</a:t>
            </a:r>
            <a:r>
              <a:rPr sz="2400" b="0" dirty="0">
                <a:latin typeface="Segoe UI"/>
                <a:cs typeface="Segoe UI"/>
              </a:rPr>
              <a:t>estimated and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spc="-10" dirty="0">
                <a:latin typeface="Segoe UI"/>
                <a:cs typeface="Segoe UI"/>
              </a:rPr>
              <a:t>complained</a:t>
            </a:r>
            <a:endParaRPr sz="2400">
              <a:latin typeface="Segoe UI"/>
              <a:cs typeface="Segoe UI"/>
            </a:endParaRPr>
          </a:p>
          <a:p>
            <a:pPr marL="241300">
              <a:lnSpc>
                <a:spcPts val="2835"/>
              </a:lnSpc>
            </a:pPr>
            <a:r>
              <a:rPr sz="2400" b="0" dirty="0">
                <a:latin typeface="Segoe UI"/>
                <a:cs typeface="Segoe UI"/>
              </a:rPr>
              <a:t>that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the</a:t>
            </a:r>
            <a:r>
              <a:rPr sz="2400" b="0" spc="-3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schedule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is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unrealistic.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It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must</a:t>
            </a:r>
            <a:r>
              <a:rPr sz="2400" b="0" spc="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be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done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in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1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year</a:t>
            </a:r>
            <a:r>
              <a:rPr sz="2400" b="0" spc="10" dirty="0">
                <a:latin typeface="Segoe UI"/>
                <a:cs typeface="Segoe UI"/>
              </a:rPr>
              <a:t> </a:t>
            </a:r>
            <a:r>
              <a:rPr sz="2400" b="0" spc="-25" dirty="0">
                <a:latin typeface="Segoe UI"/>
                <a:cs typeface="Segoe UI"/>
              </a:rPr>
              <a:t>@@</a:t>
            </a:r>
            <a:endParaRPr sz="2400">
              <a:latin typeface="Segoe UI"/>
              <a:cs typeface="Segoe UI"/>
            </a:endParaRPr>
          </a:p>
          <a:p>
            <a:pPr marL="241300" marR="600075" indent="-228600">
              <a:lnSpc>
                <a:spcPts val="2880"/>
              </a:lnSpc>
              <a:spcBef>
                <a:spcPts val="1105"/>
              </a:spcBef>
            </a:pPr>
            <a:r>
              <a:rPr sz="285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b="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/>
              <a:t>Consequence:</a:t>
            </a:r>
            <a:r>
              <a:rPr sz="2400" spc="25" dirty="0"/>
              <a:t> </a:t>
            </a:r>
            <a:r>
              <a:rPr sz="2400" b="0" dirty="0">
                <a:latin typeface="Segoe UI"/>
                <a:cs typeface="Segoe UI"/>
              </a:rPr>
              <a:t>FSU/OB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had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to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work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together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and invest</a:t>
            </a:r>
            <a:r>
              <a:rPr sz="2400" b="0" spc="-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on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the</a:t>
            </a:r>
            <a:r>
              <a:rPr sz="2400" b="0" spc="-40" dirty="0">
                <a:latin typeface="Segoe UI"/>
                <a:cs typeface="Segoe UI"/>
              </a:rPr>
              <a:t> </a:t>
            </a:r>
            <a:r>
              <a:rPr sz="2400" b="0" spc="-10" dirty="0">
                <a:latin typeface="Segoe UI"/>
                <a:cs typeface="Segoe UI"/>
              </a:rPr>
              <a:t>project </a:t>
            </a:r>
            <a:r>
              <a:rPr sz="2400" b="0" spc="-20" dirty="0">
                <a:latin typeface="Segoe UI"/>
                <a:cs typeface="Segoe UI"/>
              </a:rPr>
              <a:t>30MM</a:t>
            </a:r>
            <a:endParaRPr sz="2400">
              <a:latin typeface="Segoe UI"/>
              <a:cs typeface="Segoe UI"/>
            </a:endParaRPr>
          </a:p>
          <a:p>
            <a:pPr marL="241300" marR="37465" indent="-228600">
              <a:lnSpc>
                <a:spcPts val="2880"/>
              </a:lnSpc>
              <a:spcBef>
                <a:spcPts val="985"/>
              </a:spcBef>
            </a:pPr>
            <a:r>
              <a:rPr sz="285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b="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/>
              <a:t>Lesson</a:t>
            </a:r>
            <a:r>
              <a:rPr sz="2400" spc="-50" dirty="0"/>
              <a:t> </a:t>
            </a:r>
            <a:r>
              <a:rPr sz="2400" dirty="0"/>
              <a:t>Learned:</a:t>
            </a:r>
            <a:r>
              <a:rPr sz="2400" spc="-15" dirty="0"/>
              <a:t> </a:t>
            </a:r>
            <a:r>
              <a:rPr sz="2400" b="0" dirty="0">
                <a:latin typeface="Segoe UI"/>
                <a:cs typeface="Segoe UI"/>
              </a:rPr>
              <a:t>Use</a:t>
            </a:r>
            <a:r>
              <a:rPr sz="2400" b="0" spc="-5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right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estimate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approach</a:t>
            </a:r>
            <a:r>
              <a:rPr sz="2400" b="0" spc="-3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with</a:t>
            </a:r>
            <a:r>
              <a:rPr sz="2400" b="0" spc="-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review.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The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person</a:t>
            </a:r>
            <a:r>
              <a:rPr sz="2400" b="0" spc="-35" dirty="0">
                <a:latin typeface="Segoe UI"/>
                <a:cs typeface="Segoe UI"/>
              </a:rPr>
              <a:t> </a:t>
            </a:r>
            <a:r>
              <a:rPr sz="2400" b="0" spc="-25" dirty="0">
                <a:latin typeface="Segoe UI"/>
                <a:cs typeface="Segoe UI"/>
              </a:rPr>
              <a:t>who </a:t>
            </a:r>
            <a:r>
              <a:rPr sz="2400" b="0" dirty="0">
                <a:latin typeface="Segoe UI"/>
                <a:cs typeface="Segoe UI"/>
              </a:rPr>
              <a:t>will</a:t>
            </a:r>
            <a:r>
              <a:rPr sz="2400" b="0" spc="1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run</a:t>
            </a:r>
            <a:r>
              <a:rPr sz="2400" b="0" spc="-2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the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project</a:t>
            </a:r>
            <a:r>
              <a:rPr sz="2400" b="0" spc="-2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should</a:t>
            </a:r>
            <a:r>
              <a:rPr sz="2400" b="0" spc="-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involve</a:t>
            </a:r>
            <a:r>
              <a:rPr sz="2400" b="0" spc="10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in the</a:t>
            </a:r>
            <a:r>
              <a:rPr sz="2400" b="0" spc="-30" dirty="0">
                <a:latin typeface="Segoe UI"/>
                <a:cs typeface="Segoe UI"/>
              </a:rPr>
              <a:t> </a:t>
            </a:r>
            <a:r>
              <a:rPr sz="2400" b="0" spc="-10" dirty="0">
                <a:latin typeface="Segoe UI"/>
                <a:cs typeface="Segoe UI"/>
              </a:rPr>
              <a:t>estimation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137381"/>
            <a:ext cx="8018780" cy="101282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Be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careful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with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student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syndrome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Parkinson’s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Law:</a:t>
            </a:r>
            <a:endParaRPr sz="2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Need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to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monitor the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individual’s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performance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periodically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70" dirty="0"/>
              <a:t> </a:t>
            </a:r>
            <a:r>
              <a:rPr dirty="0"/>
              <a:t>Study:</a:t>
            </a:r>
            <a:r>
              <a:rPr spc="-6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10" dirty="0"/>
              <a:t>Deadline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144" y="2468879"/>
            <a:ext cx="6696456" cy="3767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8768" y="1473454"/>
            <a:ext cx="58540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2800" b="1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this</a:t>
            </a:r>
            <a:r>
              <a:rPr sz="2800" b="1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course,</a:t>
            </a:r>
            <a:r>
              <a:rPr sz="28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you</a:t>
            </a:r>
            <a:r>
              <a:rPr sz="28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Segoe UI"/>
                <a:cs typeface="Segoe UI"/>
              </a:rPr>
              <a:t>already</a:t>
            </a:r>
            <a:r>
              <a:rPr sz="2800" b="1" spc="-10" dirty="0">
                <a:solidFill>
                  <a:srgbClr val="252525"/>
                </a:solidFill>
                <a:latin typeface="Segoe UI"/>
                <a:cs typeface="Segoe UI"/>
              </a:rPr>
              <a:t> learned: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1931035"/>
            <a:ext cx="4681855" cy="3538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Schedule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Overview</a:t>
            </a:r>
            <a:endParaRPr sz="2400">
              <a:latin typeface="Segoe UI"/>
              <a:cs typeface="Segoe UI"/>
            </a:endParaRPr>
          </a:p>
          <a:p>
            <a:pPr marR="27305" algn="ctr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R="290195" algn="ctr">
              <a:lnSpc>
                <a:spcPct val="100000"/>
              </a:lnSpc>
              <a:spcBef>
                <a:spcPts val="25"/>
              </a:spcBef>
              <a:tabLst>
                <a:tab pos="298450" algn="l"/>
              </a:tabLst>
            </a:pPr>
            <a:r>
              <a:rPr sz="2400" spc="-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	</a:t>
            </a:r>
            <a:r>
              <a:rPr sz="2000" dirty="0">
                <a:latin typeface="Segoe UI"/>
                <a:cs typeface="Segoe UI"/>
              </a:rPr>
              <a:t>Why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Schedule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R="229870" algn="ctr">
              <a:lnSpc>
                <a:spcPct val="100000"/>
              </a:lnSpc>
              <a:spcBef>
                <a:spcPts val="459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Schedule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Process</a:t>
            </a:r>
            <a:endParaRPr sz="24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Define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Activities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Sequence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Activities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Activities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Duration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Develop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Schedule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Control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Schedule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464" y="1931035"/>
            <a:ext cx="4451350" cy="2431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Schedule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Agile</a:t>
            </a:r>
            <a:endParaRPr sz="24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10" dirty="0">
                <a:latin typeface="Segoe UI"/>
                <a:cs typeface="Segoe UI"/>
              </a:rPr>
              <a:t> roadmap</a:t>
            </a:r>
            <a:endParaRPr sz="20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10" dirty="0">
                <a:latin typeface="Segoe UI"/>
                <a:cs typeface="Segoe UI"/>
              </a:rPr>
              <a:t> backlog</a:t>
            </a:r>
            <a:endParaRPr sz="20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Work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priority</a:t>
            </a:r>
            <a:endParaRPr sz="20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Activity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Duration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5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850" spc="-4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Case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Studies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spc="-25" dirty="0">
                <a:latin typeface="Segoe UI"/>
                <a:cs typeface="Segoe UI"/>
              </a:rPr>
              <a:t>FPT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4" name="object 4"/>
            <p:cNvSpPr/>
            <p:nvPr/>
          </p:nvSpPr>
          <p:spPr>
            <a:xfrm>
              <a:off x="838200" y="0"/>
              <a:ext cx="11353800" cy="6038215"/>
            </a:xfrm>
            <a:custGeom>
              <a:avLst/>
              <a:gdLst/>
              <a:ahLst/>
              <a:cxnLst/>
              <a:rect l="l" t="t" r="r" b="b"/>
              <a:pathLst>
                <a:path w="11353800" h="6038215">
                  <a:moveTo>
                    <a:pt x="113538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1353800" y="6038088"/>
                  </a:lnTo>
                  <a:lnTo>
                    <a:pt x="113538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2543" y="2658313"/>
            <a:ext cx="44608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45" dirty="0">
                <a:solidFill>
                  <a:srgbClr val="FFFFFF"/>
                </a:solidFill>
              </a:rPr>
              <a:t>Thank</a:t>
            </a:r>
            <a:r>
              <a:rPr sz="6000" spc="325" dirty="0">
                <a:solidFill>
                  <a:srgbClr val="FFFFFF"/>
                </a:solidFill>
              </a:rPr>
              <a:t> </a:t>
            </a:r>
            <a:r>
              <a:rPr sz="6000" spc="-285" dirty="0">
                <a:solidFill>
                  <a:srgbClr val="FFFFFF"/>
                </a:solidFill>
              </a:rPr>
              <a:t>Y</a:t>
            </a:r>
            <a:r>
              <a:rPr sz="6000" spc="235" dirty="0">
                <a:solidFill>
                  <a:srgbClr val="FFFFFF"/>
                </a:solidFill>
              </a:rPr>
              <a:t>o</a:t>
            </a:r>
            <a:r>
              <a:rPr sz="6000" spc="45" dirty="0">
                <a:solidFill>
                  <a:srgbClr val="FFFFFF"/>
                </a:solidFill>
              </a:rPr>
              <a:t>u</a:t>
            </a:r>
            <a:r>
              <a:rPr sz="6000" spc="285" dirty="0">
                <a:solidFill>
                  <a:srgbClr val="FFFFFF"/>
                </a:solidFill>
              </a:rPr>
              <a:t> </a:t>
            </a:r>
            <a:r>
              <a:rPr sz="6000" spc="-50" dirty="0">
                <a:solidFill>
                  <a:srgbClr val="FFFFFF"/>
                </a:solidFill>
              </a:rPr>
              <a:t>!</a:t>
            </a:r>
            <a:endParaRPr sz="6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254328"/>
            <a:ext cx="4526915" cy="233108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spc="145" dirty="0">
                <a:solidFill>
                  <a:srgbClr val="FFFFFF"/>
                </a:solidFill>
              </a:rPr>
              <a:t>Schedule </a:t>
            </a:r>
            <a:r>
              <a:rPr sz="5400" spc="150" dirty="0">
                <a:solidFill>
                  <a:srgbClr val="FFFFFF"/>
                </a:solidFill>
              </a:rPr>
              <a:t>Management </a:t>
            </a:r>
            <a:r>
              <a:rPr sz="5400" spc="175" dirty="0">
                <a:solidFill>
                  <a:srgbClr val="FFFFFF"/>
                </a:solidFill>
              </a:rPr>
              <a:t>Overview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0" dirty="0"/>
              <a:t> </a:t>
            </a:r>
            <a:r>
              <a:rPr dirty="0"/>
              <a:t>Schedule</a:t>
            </a:r>
            <a:r>
              <a:rPr spc="-50" dirty="0"/>
              <a:t> </a:t>
            </a:r>
            <a:r>
              <a:rPr spc="-10" dirty="0"/>
              <a:t>Management?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0" y="3678935"/>
            <a:ext cx="3252215" cy="24475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630"/>
              </a:spcBef>
            </a:pP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b="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Effective</a:t>
            </a:r>
            <a:r>
              <a:rPr sz="2000" b="0" spc="-4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project</a:t>
            </a:r>
            <a:r>
              <a:rPr sz="2000" b="0" spc="-3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scheduling</a:t>
            </a:r>
            <a:r>
              <a:rPr sz="2000" b="0" spc="-1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is</a:t>
            </a:r>
            <a:r>
              <a:rPr sz="2000" b="0" spc="-6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a</a:t>
            </a:r>
            <a:r>
              <a:rPr sz="2000" b="0" spc="-8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critical</a:t>
            </a:r>
            <a:r>
              <a:rPr sz="2000" b="0" spc="-3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component</a:t>
            </a:r>
            <a:r>
              <a:rPr sz="2000" b="0" spc="-2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of</a:t>
            </a:r>
            <a:r>
              <a:rPr sz="2000" b="0" spc="-5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successful</a:t>
            </a:r>
            <a:r>
              <a:rPr sz="2000" b="0" spc="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time</a:t>
            </a:r>
            <a:r>
              <a:rPr sz="2000" b="0" spc="-45" dirty="0">
                <a:latin typeface="Segoe UI"/>
                <a:cs typeface="Segoe UI"/>
              </a:rPr>
              <a:t> </a:t>
            </a:r>
            <a:r>
              <a:rPr sz="2000" b="0" spc="-10" dirty="0">
                <a:latin typeface="Segoe UI"/>
                <a:cs typeface="Segoe UI"/>
              </a:rPr>
              <a:t>management.</a:t>
            </a:r>
            <a:endParaRPr sz="2000" dirty="0">
              <a:latin typeface="Segoe UI"/>
              <a:cs typeface="Segoe UI"/>
            </a:endParaRPr>
          </a:p>
          <a:p>
            <a:pPr marL="73025">
              <a:lnSpc>
                <a:spcPct val="100000"/>
              </a:lnSpc>
              <a:spcBef>
                <a:spcPts val="530"/>
              </a:spcBef>
            </a:pP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b="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A</a:t>
            </a:r>
            <a:r>
              <a:rPr sz="2000" b="0" spc="-3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schedule</a:t>
            </a:r>
            <a:r>
              <a:rPr sz="2000" b="0" spc="1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usually</a:t>
            </a:r>
            <a:r>
              <a:rPr sz="2000" b="0" spc="-10" dirty="0">
                <a:latin typeface="Segoe UI"/>
                <a:cs typeface="Segoe UI"/>
              </a:rPr>
              <a:t> includes:</a:t>
            </a:r>
            <a:endParaRPr sz="20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14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3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Planned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start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spc="-20" dirty="0">
                <a:latin typeface="Segoe UI"/>
                <a:cs typeface="Segoe UI"/>
              </a:rPr>
              <a:t>date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50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Planned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finish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spc="-20" dirty="0">
                <a:latin typeface="Segoe UI"/>
                <a:cs typeface="Segoe UI"/>
              </a:rPr>
              <a:t>date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3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Duration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Resources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assigned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each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activity</a:t>
            </a:r>
            <a:endParaRPr sz="1600" dirty="0">
              <a:latin typeface="Segoe UI"/>
              <a:cs typeface="Segoe UI"/>
            </a:endParaRPr>
          </a:p>
          <a:p>
            <a:pPr marL="73025">
              <a:lnSpc>
                <a:spcPct val="100000"/>
              </a:lnSpc>
              <a:spcBef>
                <a:spcPts val="530"/>
              </a:spcBef>
            </a:pP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b="0" spc="-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spc="-10" dirty="0">
                <a:latin typeface="Segoe UI"/>
                <a:cs typeface="Segoe UI"/>
              </a:rPr>
              <a:t>Benefit:</a:t>
            </a:r>
            <a:endParaRPr sz="20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20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Assists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with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tracking,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reporting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on,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communicating</a:t>
            </a:r>
            <a:r>
              <a:rPr sz="1600" b="0" spc="-8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progress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Ensures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everyone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on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the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same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page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far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tasks,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dependencies,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deadlines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Helps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highlight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issues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6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concerns,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such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lack</a:t>
            </a:r>
            <a:r>
              <a:rPr sz="1600" b="0" spc="-1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of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resources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9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Helps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identify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task</a:t>
            </a:r>
            <a:r>
              <a:rPr sz="1600" b="0" spc="-10" dirty="0">
                <a:latin typeface="Segoe UI"/>
                <a:cs typeface="Segoe UI"/>
              </a:rPr>
              <a:t> relationships</a:t>
            </a:r>
            <a:endParaRPr sz="1600" dirty="0">
              <a:latin typeface="Segoe UI"/>
              <a:cs typeface="Segoe UI"/>
            </a:endParaRPr>
          </a:p>
          <a:p>
            <a:pPr marL="530225">
              <a:lnSpc>
                <a:spcPct val="100000"/>
              </a:lnSpc>
              <a:spcBef>
                <a:spcPts val="145"/>
              </a:spcBef>
            </a:pPr>
            <a:r>
              <a:rPr sz="1900" b="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1900" b="0" spc="27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Can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be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used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monitor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progress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identify</a:t>
            </a:r>
            <a:r>
              <a:rPr sz="1600" b="0" spc="-5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issues</a:t>
            </a:r>
            <a:r>
              <a:rPr sz="1600" b="0" spc="-1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early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92936"/>
            <a:ext cx="11668125" cy="4904740"/>
            <a:chOff x="0" y="1392936"/>
            <a:chExt cx="11668125" cy="4904740"/>
          </a:xfrm>
        </p:grpSpPr>
        <p:sp>
          <p:nvSpPr>
            <p:cNvPr id="3" name="object 3"/>
            <p:cNvSpPr/>
            <p:nvPr/>
          </p:nvSpPr>
          <p:spPr>
            <a:xfrm>
              <a:off x="646176" y="4355591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79">
                  <a:moveTo>
                    <a:pt x="396239" y="0"/>
                  </a:moveTo>
                  <a:lnTo>
                    <a:pt x="350030" y="2666"/>
                  </a:lnTo>
                  <a:lnTo>
                    <a:pt x="305386" y="10465"/>
                  </a:lnTo>
                  <a:lnTo>
                    <a:pt x="262606" y="23102"/>
                  </a:lnTo>
                  <a:lnTo>
                    <a:pt x="221985" y="40277"/>
                  </a:lnTo>
                  <a:lnTo>
                    <a:pt x="183822" y="61693"/>
                  </a:lnTo>
                  <a:lnTo>
                    <a:pt x="148413" y="87054"/>
                  </a:lnTo>
                  <a:lnTo>
                    <a:pt x="116057" y="116062"/>
                  </a:lnTo>
                  <a:lnTo>
                    <a:pt x="87050" y="148418"/>
                  </a:lnTo>
                  <a:lnTo>
                    <a:pt x="61690" y="183827"/>
                  </a:lnTo>
                  <a:lnTo>
                    <a:pt x="40274" y="221990"/>
                  </a:lnTo>
                  <a:lnTo>
                    <a:pt x="23100" y="262611"/>
                  </a:lnTo>
                  <a:lnTo>
                    <a:pt x="10465" y="305390"/>
                  </a:lnTo>
                  <a:lnTo>
                    <a:pt x="2665" y="350033"/>
                  </a:lnTo>
                  <a:lnTo>
                    <a:pt x="0" y="396239"/>
                  </a:lnTo>
                  <a:lnTo>
                    <a:pt x="2665" y="442446"/>
                  </a:lnTo>
                  <a:lnTo>
                    <a:pt x="10465" y="487089"/>
                  </a:lnTo>
                  <a:lnTo>
                    <a:pt x="23100" y="529868"/>
                  </a:lnTo>
                  <a:lnTo>
                    <a:pt x="40274" y="570489"/>
                  </a:lnTo>
                  <a:lnTo>
                    <a:pt x="61690" y="608652"/>
                  </a:lnTo>
                  <a:lnTo>
                    <a:pt x="87050" y="644061"/>
                  </a:lnTo>
                  <a:lnTo>
                    <a:pt x="116057" y="676417"/>
                  </a:lnTo>
                  <a:lnTo>
                    <a:pt x="148413" y="705425"/>
                  </a:lnTo>
                  <a:lnTo>
                    <a:pt x="183822" y="730786"/>
                  </a:lnTo>
                  <a:lnTo>
                    <a:pt x="221985" y="752202"/>
                  </a:lnTo>
                  <a:lnTo>
                    <a:pt x="262606" y="769377"/>
                  </a:lnTo>
                  <a:lnTo>
                    <a:pt x="305386" y="782014"/>
                  </a:lnTo>
                  <a:lnTo>
                    <a:pt x="350030" y="789813"/>
                  </a:lnTo>
                  <a:lnTo>
                    <a:pt x="396239" y="792479"/>
                  </a:lnTo>
                  <a:lnTo>
                    <a:pt x="442449" y="789813"/>
                  </a:lnTo>
                  <a:lnTo>
                    <a:pt x="487093" y="782014"/>
                  </a:lnTo>
                  <a:lnTo>
                    <a:pt x="529873" y="769377"/>
                  </a:lnTo>
                  <a:lnTo>
                    <a:pt x="570494" y="752202"/>
                  </a:lnTo>
                  <a:lnTo>
                    <a:pt x="608657" y="730786"/>
                  </a:lnTo>
                  <a:lnTo>
                    <a:pt x="644066" y="705425"/>
                  </a:lnTo>
                  <a:lnTo>
                    <a:pt x="676422" y="676417"/>
                  </a:lnTo>
                  <a:lnTo>
                    <a:pt x="705429" y="644061"/>
                  </a:lnTo>
                  <a:lnTo>
                    <a:pt x="730789" y="608652"/>
                  </a:lnTo>
                  <a:lnTo>
                    <a:pt x="752205" y="570489"/>
                  </a:lnTo>
                  <a:lnTo>
                    <a:pt x="769379" y="529868"/>
                  </a:lnTo>
                  <a:lnTo>
                    <a:pt x="782014" y="487089"/>
                  </a:lnTo>
                  <a:lnTo>
                    <a:pt x="789814" y="442446"/>
                  </a:lnTo>
                  <a:lnTo>
                    <a:pt x="792480" y="396239"/>
                  </a:lnTo>
                  <a:lnTo>
                    <a:pt x="789814" y="350033"/>
                  </a:lnTo>
                  <a:lnTo>
                    <a:pt x="782014" y="305390"/>
                  </a:lnTo>
                  <a:lnTo>
                    <a:pt x="769379" y="262611"/>
                  </a:lnTo>
                  <a:lnTo>
                    <a:pt x="752205" y="221990"/>
                  </a:lnTo>
                  <a:lnTo>
                    <a:pt x="730789" y="183827"/>
                  </a:lnTo>
                  <a:lnTo>
                    <a:pt x="705429" y="148418"/>
                  </a:lnTo>
                  <a:lnTo>
                    <a:pt x="676422" y="116062"/>
                  </a:lnTo>
                  <a:lnTo>
                    <a:pt x="644066" y="87054"/>
                  </a:lnTo>
                  <a:lnTo>
                    <a:pt x="608657" y="61693"/>
                  </a:lnTo>
                  <a:lnTo>
                    <a:pt x="570494" y="40277"/>
                  </a:lnTo>
                  <a:lnTo>
                    <a:pt x="529873" y="23102"/>
                  </a:lnTo>
                  <a:lnTo>
                    <a:pt x="487093" y="10465"/>
                  </a:lnTo>
                  <a:lnTo>
                    <a:pt x="442449" y="2666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1623" y="455244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13652" y="346074"/>
                  </a:moveTo>
                  <a:lnTo>
                    <a:pt x="0" y="402589"/>
                  </a:lnTo>
                  <a:lnTo>
                    <a:pt x="56413" y="388873"/>
                  </a:lnTo>
                  <a:lnTo>
                    <a:pt x="13652" y="346074"/>
                  </a:lnTo>
                  <a:close/>
                </a:path>
                <a:path w="402590" h="402589">
                  <a:moveTo>
                    <a:pt x="65150" y="252856"/>
                  </a:moveTo>
                  <a:lnTo>
                    <a:pt x="21056" y="335406"/>
                  </a:lnTo>
                  <a:lnTo>
                    <a:pt x="67094" y="381507"/>
                  </a:lnTo>
                  <a:lnTo>
                    <a:pt x="149720" y="337311"/>
                  </a:lnTo>
                  <a:lnTo>
                    <a:pt x="143921" y="329412"/>
                  </a:lnTo>
                  <a:lnTo>
                    <a:pt x="140411" y="321167"/>
                  </a:lnTo>
                  <a:lnTo>
                    <a:pt x="139301" y="313183"/>
                  </a:lnTo>
                  <a:lnTo>
                    <a:pt x="140411" y="307548"/>
                  </a:lnTo>
                  <a:lnTo>
                    <a:pt x="133153" y="307548"/>
                  </a:lnTo>
                  <a:lnTo>
                    <a:pt x="96940" y="278431"/>
                  </a:lnTo>
                  <a:lnTo>
                    <a:pt x="95575" y="269936"/>
                  </a:lnTo>
                  <a:lnTo>
                    <a:pt x="96785" y="263804"/>
                  </a:lnTo>
                  <a:lnTo>
                    <a:pt x="89779" y="263804"/>
                  </a:lnTo>
                  <a:lnTo>
                    <a:pt x="81613" y="262620"/>
                  </a:lnTo>
                  <a:lnTo>
                    <a:pt x="73195" y="258935"/>
                  </a:lnTo>
                  <a:lnTo>
                    <a:pt x="65150" y="252856"/>
                  </a:lnTo>
                  <a:close/>
                </a:path>
                <a:path w="402590" h="402589">
                  <a:moveTo>
                    <a:pt x="344919" y="109346"/>
                  </a:moveTo>
                  <a:lnTo>
                    <a:pt x="161848" y="292480"/>
                  </a:lnTo>
                  <a:lnTo>
                    <a:pt x="155788" y="301446"/>
                  </a:lnTo>
                  <a:lnTo>
                    <a:pt x="153608" y="311530"/>
                  </a:lnTo>
                  <a:lnTo>
                    <a:pt x="155335" y="321520"/>
                  </a:lnTo>
                  <a:lnTo>
                    <a:pt x="160997" y="330199"/>
                  </a:lnTo>
                  <a:lnTo>
                    <a:pt x="161582" y="330707"/>
                  </a:lnTo>
                  <a:lnTo>
                    <a:pt x="162191" y="331342"/>
                  </a:lnTo>
                  <a:lnTo>
                    <a:pt x="162902" y="331723"/>
                  </a:lnTo>
                  <a:lnTo>
                    <a:pt x="365086" y="129539"/>
                  </a:lnTo>
                  <a:lnTo>
                    <a:pt x="344919" y="109346"/>
                  </a:lnTo>
                  <a:close/>
                </a:path>
                <a:path w="402590" h="402589">
                  <a:moveTo>
                    <a:pt x="140703" y="306069"/>
                  </a:moveTo>
                  <a:lnTo>
                    <a:pt x="133153" y="307548"/>
                  </a:lnTo>
                  <a:lnTo>
                    <a:pt x="140411" y="307548"/>
                  </a:lnTo>
                  <a:lnTo>
                    <a:pt x="140703" y="306069"/>
                  </a:lnTo>
                  <a:close/>
                </a:path>
                <a:path w="402590" h="402589">
                  <a:moveTo>
                    <a:pt x="300596" y="65023"/>
                  </a:moveTo>
                  <a:lnTo>
                    <a:pt x="116674" y="248919"/>
                  </a:lnTo>
                  <a:lnTo>
                    <a:pt x="110945" y="257605"/>
                  </a:lnTo>
                  <a:lnTo>
                    <a:pt x="109035" y="267446"/>
                  </a:lnTo>
                  <a:lnTo>
                    <a:pt x="110945" y="277262"/>
                  </a:lnTo>
                  <a:lnTo>
                    <a:pt x="116674" y="285876"/>
                  </a:lnTo>
                  <a:lnTo>
                    <a:pt x="125302" y="291591"/>
                  </a:lnTo>
                  <a:lnTo>
                    <a:pt x="135115" y="293496"/>
                  </a:lnTo>
                  <a:lnTo>
                    <a:pt x="144928" y="291591"/>
                  </a:lnTo>
                  <a:lnTo>
                    <a:pt x="153555" y="285876"/>
                  </a:lnTo>
                  <a:lnTo>
                    <a:pt x="337477" y="101980"/>
                  </a:lnTo>
                  <a:lnTo>
                    <a:pt x="300596" y="65023"/>
                  </a:lnTo>
                  <a:close/>
                </a:path>
                <a:path w="402590" h="402589">
                  <a:moveTo>
                    <a:pt x="97066" y="262381"/>
                  </a:moveTo>
                  <a:lnTo>
                    <a:pt x="89779" y="263804"/>
                  </a:lnTo>
                  <a:lnTo>
                    <a:pt x="96785" y="263804"/>
                  </a:lnTo>
                  <a:lnTo>
                    <a:pt x="97066" y="262381"/>
                  </a:lnTo>
                  <a:close/>
                </a:path>
                <a:path w="402590" h="402589">
                  <a:moveTo>
                    <a:pt x="272986" y="37464"/>
                  </a:moveTo>
                  <a:lnTo>
                    <a:pt x="70815" y="239648"/>
                  </a:lnTo>
                  <a:lnTo>
                    <a:pt x="71221" y="240283"/>
                  </a:lnTo>
                  <a:lnTo>
                    <a:pt x="71767" y="240918"/>
                  </a:lnTo>
                  <a:lnTo>
                    <a:pt x="72351" y="241553"/>
                  </a:lnTo>
                  <a:lnTo>
                    <a:pt x="81046" y="247201"/>
                  </a:lnTo>
                  <a:lnTo>
                    <a:pt x="91041" y="248919"/>
                  </a:lnTo>
                  <a:lnTo>
                    <a:pt x="101125" y="246733"/>
                  </a:lnTo>
                  <a:lnTo>
                    <a:pt x="110083" y="240664"/>
                  </a:lnTo>
                  <a:lnTo>
                    <a:pt x="293154" y="57657"/>
                  </a:lnTo>
                  <a:lnTo>
                    <a:pt x="272986" y="37464"/>
                  </a:lnTo>
                  <a:close/>
                </a:path>
                <a:path w="402590" h="402589">
                  <a:moveTo>
                    <a:pt x="331088" y="0"/>
                  </a:moveTo>
                  <a:lnTo>
                    <a:pt x="315277" y="0"/>
                  </a:lnTo>
                  <a:lnTo>
                    <a:pt x="307365" y="3047"/>
                  </a:lnTo>
                  <a:lnTo>
                    <a:pt x="301332" y="9143"/>
                  </a:lnTo>
                  <a:lnTo>
                    <a:pt x="279488" y="30987"/>
                  </a:lnTo>
                  <a:lnTo>
                    <a:pt x="371589" y="123062"/>
                  </a:lnTo>
                  <a:lnTo>
                    <a:pt x="393433" y="101218"/>
                  </a:lnTo>
                  <a:lnTo>
                    <a:pt x="400219" y="90999"/>
                  </a:lnTo>
                  <a:lnTo>
                    <a:pt x="402482" y="79374"/>
                  </a:lnTo>
                  <a:lnTo>
                    <a:pt x="400219" y="67750"/>
                  </a:lnTo>
                  <a:lnTo>
                    <a:pt x="393433" y="57530"/>
                  </a:lnTo>
                  <a:lnTo>
                    <a:pt x="345020" y="9143"/>
                  </a:lnTo>
                  <a:lnTo>
                    <a:pt x="338988" y="3047"/>
                  </a:lnTo>
                  <a:lnTo>
                    <a:pt x="331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688" y="5224271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79">
                  <a:moveTo>
                    <a:pt x="187452" y="0"/>
                  </a:moveTo>
                  <a:lnTo>
                    <a:pt x="62484" y="0"/>
                  </a:lnTo>
                  <a:lnTo>
                    <a:pt x="62484" y="210311"/>
                  </a:lnTo>
                  <a:lnTo>
                    <a:pt x="0" y="210311"/>
                  </a:lnTo>
                  <a:lnTo>
                    <a:pt x="124968" y="335279"/>
                  </a:lnTo>
                  <a:lnTo>
                    <a:pt x="249936" y="210311"/>
                  </a:lnTo>
                  <a:lnTo>
                    <a:pt x="187452" y="210311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688" y="5224271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79">
                  <a:moveTo>
                    <a:pt x="0" y="210311"/>
                  </a:moveTo>
                  <a:lnTo>
                    <a:pt x="62484" y="210311"/>
                  </a:lnTo>
                  <a:lnTo>
                    <a:pt x="62484" y="0"/>
                  </a:lnTo>
                  <a:lnTo>
                    <a:pt x="187452" y="0"/>
                  </a:lnTo>
                  <a:lnTo>
                    <a:pt x="187452" y="210311"/>
                  </a:lnTo>
                  <a:lnTo>
                    <a:pt x="249936" y="210311"/>
                  </a:lnTo>
                  <a:lnTo>
                    <a:pt x="124968" y="335279"/>
                  </a:lnTo>
                  <a:lnTo>
                    <a:pt x="0" y="210311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2632" y="1789176"/>
              <a:ext cx="7344409" cy="2222500"/>
            </a:xfrm>
            <a:custGeom>
              <a:avLst/>
              <a:gdLst/>
              <a:ahLst/>
              <a:cxnLst/>
              <a:rect l="l" t="t" r="r" b="b"/>
              <a:pathLst>
                <a:path w="7344409" h="2222500">
                  <a:moveTo>
                    <a:pt x="3639312" y="740663"/>
                  </a:moveTo>
                  <a:lnTo>
                    <a:pt x="6382766" y="740918"/>
                  </a:lnTo>
                </a:path>
                <a:path w="7344409" h="2222500">
                  <a:moveTo>
                    <a:pt x="3673220" y="1496568"/>
                  </a:moveTo>
                  <a:lnTo>
                    <a:pt x="914400" y="1496568"/>
                  </a:lnTo>
                </a:path>
                <a:path w="7344409" h="2222500">
                  <a:moveTo>
                    <a:pt x="988567" y="2221992"/>
                  </a:moveTo>
                  <a:lnTo>
                    <a:pt x="0" y="2221992"/>
                  </a:lnTo>
                </a:path>
                <a:path w="7344409" h="2222500">
                  <a:moveTo>
                    <a:pt x="947927" y="1469136"/>
                  </a:moveTo>
                  <a:lnTo>
                    <a:pt x="958722" y="2220341"/>
                  </a:lnTo>
                </a:path>
                <a:path w="7344409" h="2222500">
                  <a:moveTo>
                    <a:pt x="3670808" y="707136"/>
                  </a:moveTo>
                  <a:lnTo>
                    <a:pt x="3669791" y="1534287"/>
                  </a:lnTo>
                </a:path>
                <a:path w="7344409" h="2222500">
                  <a:moveTo>
                    <a:pt x="7343902" y="0"/>
                  </a:moveTo>
                  <a:lnTo>
                    <a:pt x="6348984" y="0"/>
                  </a:lnTo>
                </a:path>
                <a:path w="7344409" h="2222500">
                  <a:moveTo>
                    <a:pt x="6382512" y="0"/>
                  </a:moveTo>
                  <a:lnTo>
                    <a:pt x="6382512" y="774191"/>
                  </a:lnTo>
                </a:path>
              </a:pathLst>
            </a:custGeom>
            <a:ln w="670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6351" y="3605784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240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40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80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52871" y="2868168"/>
              <a:ext cx="789940" cy="792480"/>
            </a:xfrm>
            <a:custGeom>
              <a:avLst/>
              <a:gdLst/>
              <a:ahLst/>
              <a:cxnLst/>
              <a:rect l="l" t="t" r="r" b="b"/>
              <a:pathLst>
                <a:path w="789939" h="792479">
                  <a:moveTo>
                    <a:pt x="394715" y="0"/>
                  </a:moveTo>
                  <a:lnTo>
                    <a:pt x="348672" y="2666"/>
                  </a:lnTo>
                  <a:lnTo>
                    <a:pt x="304191" y="10465"/>
                  </a:lnTo>
                  <a:lnTo>
                    <a:pt x="261569" y="23102"/>
                  </a:lnTo>
                  <a:lnTo>
                    <a:pt x="221102" y="40277"/>
                  </a:lnTo>
                  <a:lnTo>
                    <a:pt x="183085" y="61693"/>
                  </a:lnTo>
                  <a:lnTo>
                    <a:pt x="147814" y="87054"/>
                  </a:lnTo>
                  <a:lnTo>
                    <a:pt x="115585" y="116062"/>
                  </a:lnTo>
                  <a:lnTo>
                    <a:pt x="86694" y="148418"/>
                  </a:lnTo>
                  <a:lnTo>
                    <a:pt x="61436" y="183827"/>
                  </a:lnTo>
                  <a:lnTo>
                    <a:pt x="40108" y="221990"/>
                  </a:lnTo>
                  <a:lnTo>
                    <a:pt x="23004" y="262611"/>
                  </a:lnTo>
                  <a:lnTo>
                    <a:pt x="10421" y="305390"/>
                  </a:lnTo>
                  <a:lnTo>
                    <a:pt x="2654" y="350033"/>
                  </a:lnTo>
                  <a:lnTo>
                    <a:pt x="0" y="396240"/>
                  </a:lnTo>
                  <a:lnTo>
                    <a:pt x="2654" y="442446"/>
                  </a:lnTo>
                  <a:lnTo>
                    <a:pt x="10421" y="487089"/>
                  </a:lnTo>
                  <a:lnTo>
                    <a:pt x="23004" y="529868"/>
                  </a:lnTo>
                  <a:lnTo>
                    <a:pt x="40108" y="570489"/>
                  </a:lnTo>
                  <a:lnTo>
                    <a:pt x="61436" y="608652"/>
                  </a:lnTo>
                  <a:lnTo>
                    <a:pt x="86694" y="644061"/>
                  </a:lnTo>
                  <a:lnTo>
                    <a:pt x="115585" y="676417"/>
                  </a:lnTo>
                  <a:lnTo>
                    <a:pt x="147814" y="705425"/>
                  </a:lnTo>
                  <a:lnTo>
                    <a:pt x="183085" y="730786"/>
                  </a:lnTo>
                  <a:lnTo>
                    <a:pt x="221102" y="752202"/>
                  </a:lnTo>
                  <a:lnTo>
                    <a:pt x="261569" y="769377"/>
                  </a:lnTo>
                  <a:lnTo>
                    <a:pt x="304191" y="782014"/>
                  </a:lnTo>
                  <a:lnTo>
                    <a:pt x="348672" y="789813"/>
                  </a:lnTo>
                  <a:lnTo>
                    <a:pt x="394715" y="792480"/>
                  </a:lnTo>
                  <a:lnTo>
                    <a:pt x="440736" y="789813"/>
                  </a:lnTo>
                  <a:lnTo>
                    <a:pt x="485200" y="782014"/>
                  </a:lnTo>
                  <a:lnTo>
                    <a:pt x="527812" y="769377"/>
                  </a:lnTo>
                  <a:lnTo>
                    <a:pt x="568274" y="752202"/>
                  </a:lnTo>
                  <a:lnTo>
                    <a:pt x="606290" y="730786"/>
                  </a:lnTo>
                  <a:lnTo>
                    <a:pt x="641564" y="705425"/>
                  </a:lnTo>
                  <a:lnTo>
                    <a:pt x="673798" y="676417"/>
                  </a:lnTo>
                  <a:lnTo>
                    <a:pt x="702697" y="644061"/>
                  </a:lnTo>
                  <a:lnTo>
                    <a:pt x="727963" y="608652"/>
                  </a:lnTo>
                  <a:lnTo>
                    <a:pt x="749301" y="570489"/>
                  </a:lnTo>
                  <a:lnTo>
                    <a:pt x="766413" y="529868"/>
                  </a:lnTo>
                  <a:lnTo>
                    <a:pt x="779003" y="487089"/>
                  </a:lnTo>
                  <a:lnTo>
                    <a:pt x="786775" y="442446"/>
                  </a:lnTo>
                  <a:lnTo>
                    <a:pt x="789431" y="396240"/>
                  </a:lnTo>
                  <a:lnTo>
                    <a:pt x="786775" y="350033"/>
                  </a:lnTo>
                  <a:lnTo>
                    <a:pt x="779003" y="305390"/>
                  </a:lnTo>
                  <a:lnTo>
                    <a:pt x="766413" y="262611"/>
                  </a:lnTo>
                  <a:lnTo>
                    <a:pt x="749301" y="221990"/>
                  </a:lnTo>
                  <a:lnTo>
                    <a:pt x="727963" y="183827"/>
                  </a:lnTo>
                  <a:lnTo>
                    <a:pt x="702697" y="148418"/>
                  </a:lnTo>
                  <a:lnTo>
                    <a:pt x="673798" y="116062"/>
                  </a:lnTo>
                  <a:lnTo>
                    <a:pt x="641564" y="87054"/>
                  </a:lnTo>
                  <a:lnTo>
                    <a:pt x="606290" y="61693"/>
                  </a:lnTo>
                  <a:lnTo>
                    <a:pt x="568274" y="40277"/>
                  </a:lnTo>
                  <a:lnTo>
                    <a:pt x="527812" y="23102"/>
                  </a:lnTo>
                  <a:lnTo>
                    <a:pt x="485200" y="10465"/>
                  </a:lnTo>
                  <a:lnTo>
                    <a:pt x="440736" y="2666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2543" y="2130552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396239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39" y="792480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79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75264" y="1392936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396239" y="0"/>
                  </a:moveTo>
                  <a:lnTo>
                    <a:pt x="350033" y="2666"/>
                  </a:lnTo>
                  <a:lnTo>
                    <a:pt x="305390" y="10465"/>
                  </a:lnTo>
                  <a:lnTo>
                    <a:pt x="262611" y="23102"/>
                  </a:lnTo>
                  <a:lnTo>
                    <a:pt x="221990" y="40277"/>
                  </a:lnTo>
                  <a:lnTo>
                    <a:pt x="183827" y="61693"/>
                  </a:lnTo>
                  <a:lnTo>
                    <a:pt x="148418" y="87054"/>
                  </a:lnTo>
                  <a:lnTo>
                    <a:pt x="116062" y="116062"/>
                  </a:lnTo>
                  <a:lnTo>
                    <a:pt x="87054" y="148418"/>
                  </a:lnTo>
                  <a:lnTo>
                    <a:pt x="61693" y="183827"/>
                  </a:lnTo>
                  <a:lnTo>
                    <a:pt x="40277" y="221990"/>
                  </a:lnTo>
                  <a:lnTo>
                    <a:pt x="23102" y="262611"/>
                  </a:lnTo>
                  <a:lnTo>
                    <a:pt x="10465" y="305390"/>
                  </a:lnTo>
                  <a:lnTo>
                    <a:pt x="2666" y="350033"/>
                  </a:lnTo>
                  <a:lnTo>
                    <a:pt x="0" y="396239"/>
                  </a:lnTo>
                  <a:lnTo>
                    <a:pt x="2666" y="442446"/>
                  </a:lnTo>
                  <a:lnTo>
                    <a:pt x="10465" y="487089"/>
                  </a:lnTo>
                  <a:lnTo>
                    <a:pt x="23102" y="529868"/>
                  </a:lnTo>
                  <a:lnTo>
                    <a:pt x="40277" y="570489"/>
                  </a:lnTo>
                  <a:lnTo>
                    <a:pt x="61693" y="608652"/>
                  </a:lnTo>
                  <a:lnTo>
                    <a:pt x="87054" y="644061"/>
                  </a:lnTo>
                  <a:lnTo>
                    <a:pt x="116062" y="676417"/>
                  </a:lnTo>
                  <a:lnTo>
                    <a:pt x="148418" y="705425"/>
                  </a:lnTo>
                  <a:lnTo>
                    <a:pt x="183827" y="730786"/>
                  </a:lnTo>
                  <a:lnTo>
                    <a:pt x="221990" y="752202"/>
                  </a:lnTo>
                  <a:lnTo>
                    <a:pt x="262611" y="769377"/>
                  </a:lnTo>
                  <a:lnTo>
                    <a:pt x="305390" y="782014"/>
                  </a:lnTo>
                  <a:lnTo>
                    <a:pt x="350033" y="789813"/>
                  </a:lnTo>
                  <a:lnTo>
                    <a:pt x="396239" y="792479"/>
                  </a:lnTo>
                  <a:lnTo>
                    <a:pt x="442446" y="789813"/>
                  </a:lnTo>
                  <a:lnTo>
                    <a:pt x="487089" y="782014"/>
                  </a:lnTo>
                  <a:lnTo>
                    <a:pt x="529868" y="769377"/>
                  </a:lnTo>
                  <a:lnTo>
                    <a:pt x="570489" y="752202"/>
                  </a:lnTo>
                  <a:lnTo>
                    <a:pt x="608652" y="730786"/>
                  </a:lnTo>
                  <a:lnTo>
                    <a:pt x="644061" y="705425"/>
                  </a:lnTo>
                  <a:lnTo>
                    <a:pt x="676417" y="676417"/>
                  </a:lnTo>
                  <a:lnTo>
                    <a:pt x="705425" y="644061"/>
                  </a:lnTo>
                  <a:lnTo>
                    <a:pt x="730786" y="608652"/>
                  </a:lnTo>
                  <a:lnTo>
                    <a:pt x="752202" y="570489"/>
                  </a:lnTo>
                  <a:lnTo>
                    <a:pt x="769377" y="529868"/>
                  </a:lnTo>
                  <a:lnTo>
                    <a:pt x="782014" y="487089"/>
                  </a:lnTo>
                  <a:lnTo>
                    <a:pt x="789813" y="442446"/>
                  </a:lnTo>
                  <a:lnTo>
                    <a:pt x="792479" y="396239"/>
                  </a:lnTo>
                  <a:lnTo>
                    <a:pt x="789813" y="350033"/>
                  </a:lnTo>
                  <a:lnTo>
                    <a:pt x="782014" y="305390"/>
                  </a:lnTo>
                  <a:lnTo>
                    <a:pt x="769377" y="262611"/>
                  </a:lnTo>
                  <a:lnTo>
                    <a:pt x="752202" y="221990"/>
                  </a:lnTo>
                  <a:lnTo>
                    <a:pt x="730786" y="183827"/>
                  </a:lnTo>
                  <a:lnTo>
                    <a:pt x="705425" y="148418"/>
                  </a:lnTo>
                  <a:lnTo>
                    <a:pt x="676417" y="116062"/>
                  </a:lnTo>
                  <a:lnTo>
                    <a:pt x="644061" y="87054"/>
                  </a:lnTo>
                  <a:lnTo>
                    <a:pt x="608652" y="61693"/>
                  </a:lnTo>
                  <a:lnTo>
                    <a:pt x="570489" y="40277"/>
                  </a:lnTo>
                  <a:lnTo>
                    <a:pt x="529868" y="23102"/>
                  </a:lnTo>
                  <a:lnTo>
                    <a:pt x="487089" y="10465"/>
                  </a:lnTo>
                  <a:lnTo>
                    <a:pt x="442446" y="2666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0A4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510" y="2208149"/>
              <a:ext cx="915670" cy="4039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7464" y="1528318"/>
              <a:ext cx="811022" cy="16535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7944" y="1772158"/>
              <a:ext cx="1735962" cy="210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50720" y="3989831"/>
              <a:ext cx="878840" cy="20955"/>
            </a:xfrm>
            <a:custGeom>
              <a:avLst/>
              <a:gdLst/>
              <a:ahLst/>
              <a:cxnLst/>
              <a:rect l="l" t="t" r="r" b="b"/>
              <a:pathLst>
                <a:path w="878839" h="20954">
                  <a:moveTo>
                    <a:pt x="878332" y="20447"/>
                  </a:moveTo>
                  <a:lnTo>
                    <a:pt x="0" y="0"/>
                  </a:lnTo>
                </a:path>
              </a:pathLst>
            </a:custGeom>
            <a:ln w="670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8107" y="3038221"/>
              <a:ext cx="610235" cy="156210"/>
            </a:xfrm>
            <a:custGeom>
              <a:avLst/>
              <a:gdLst/>
              <a:ahLst/>
              <a:cxnLst/>
              <a:rect l="l" t="t" r="r" b="b"/>
              <a:pathLst>
                <a:path w="610235" h="156210">
                  <a:moveTo>
                    <a:pt x="562991" y="48894"/>
                  </a:moveTo>
                  <a:lnTo>
                    <a:pt x="526795" y="63753"/>
                  </a:lnTo>
                  <a:lnTo>
                    <a:pt x="511937" y="104012"/>
                  </a:lnTo>
                  <a:lnTo>
                    <a:pt x="512794" y="115611"/>
                  </a:lnTo>
                  <a:lnTo>
                    <a:pt x="533181" y="148240"/>
                  </a:lnTo>
                  <a:lnTo>
                    <a:pt x="564007" y="155955"/>
                  </a:lnTo>
                  <a:lnTo>
                    <a:pt x="574815" y="155481"/>
                  </a:lnTo>
                  <a:lnTo>
                    <a:pt x="584565" y="154066"/>
                  </a:lnTo>
                  <a:lnTo>
                    <a:pt x="593242" y="151723"/>
                  </a:lnTo>
                  <a:lnTo>
                    <a:pt x="600837" y="148462"/>
                  </a:lnTo>
                  <a:lnTo>
                    <a:pt x="600837" y="133603"/>
                  </a:lnTo>
                  <a:lnTo>
                    <a:pt x="571245" y="133603"/>
                  </a:lnTo>
                  <a:lnTo>
                    <a:pt x="559573" y="132220"/>
                  </a:lnTo>
                  <a:lnTo>
                    <a:pt x="551021" y="128063"/>
                  </a:lnTo>
                  <a:lnTo>
                    <a:pt x="545564" y="121120"/>
                  </a:lnTo>
                  <a:lnTo>
                    <a:pt x="543179" y="111378"/>
                  </a:lnTo>
                  <a:lnTo>
                    <a:pt x="609854" y="111378"/>
                  </a:lnTo>
                  <a:lnTo>
                    <a:pt x="609854" y="98170"/>
                  </a:lnTo>
                  <a:lnTo>
                    <a:pt x="609421" y="92075"/>
                  </a:lnTo>
                  <a:lnTo>
                    <a:pt x="543052" y="92075"/>
                  </a:lnTo>
                  <a:lnTo>
                    <a:pt x="543814" y="85851"/>
                  </a:lnTo>
                  <a:lnTo>
                    <a:pt x="546100" y="80644"/>
                  </a:lnTo>
                  <a:lnTo>
                    <a:pt x="553466" y="72262"/>
                  </a:lnTo>
                  <a:lnTo>
                    <a:pt x="557783" y="70103"/>
                  </a:lnTo>
                  <a:lnTo>
                    <a:pt x="603279" y="70103"/>
                  </a:lnTo>
                  <a:lnTo>
                    <a:pt x="602942" y="69363"/>
                  </a:lnTo>
                  <a:lnTo>
                    <a:pt x="597534" y="62102"/>
                  </a:lnTo>
                  <a:lnTo>
                    <a:pt x="590815" y="56342"/>
                  </a:lnTo>
                  <a:lnTo>
                    <a:pt x="582834" y="52212"/>
                  </a:lnTo>
                  <a:lnTo>
                    <a:pt x="573567" y="49726"/>
                  </a:lnTo>
                  <a:lnTo>
                    <a:pt x="562991" y="48894"/>
                  </a:lnTo>
                  <a:close/>
                </a:path>
                <a:path w="610235" h="156210">
                  <a:moveTo>
                    <a:pt x="600837" y="125729"/>
                  </a:moveTo>
                  <a:lnTo>
                    <a:pt x="594195" y="129210"/>
                  </a:lnTo>
                  <a:lnTo>
                    <a:pt x="587041" y="131667"/>
                  </a:lnTo>
                  <a:lnTo>
                    <a:pt x="579387" y="133123"/>
                  </a:lnTo>
                  <a:lnTo>
                    <a:pt x="571245" y="133603"/>
                  </a:lnTo>
                  <a:lnTo>
                    <a:pt x="600837" y="133603"/>
                  </a:lnTo>
                  <a:lnTo>
                    <a:pt x="600837" y="125729"/>
                  </a:lnTo>
                  <a:close/>
                </a:path>
                <a:path w="610235" h="156210">
                  <a:moveTo>
                    <a:pt x="603279" y="70103"/>
                  </a:moveTo>
                  <a:lnTo>
                    <a:pt x="562864" y="70103"/>
                  </a:lnTo>
                  <a:lnTo>
                    <a:pt x="570624" y="71483"/>
                  </a:lnTo>
                  <a:lnTo>
                    <a:pt x="576183" y="75612"/>
                  </a:lnTo>
                  <a:lnTo>
                    <a:pt x="579526" y="82480"/>
                  </a:lnTo>
                  <a:lnTo>
                    <a:pt x="580644" y="92075"/>
                  </a:lnTo>
                  <a:lnTo>
                    <a:pt x="609421" y="92075"/>
                  </a:lnTo>
                  <a:lnTo>
                    <a:pt x="609090" y="87409"/>
                  </a:lnTo>
                  <a:lnTo>
                    <a:pt x="606790" y="77803"/>
                  </a:lnTo>
                  <a:lnTo>
                    <a:pt x="603279" y="70103"/>
                  </a:lnTo>
                  <a:close/>
                </a:path>
                <a:path w="610235" h="156210">
                  <a:moveTo>
                    <a:pt x="191135" y="48894"/>
                  </a:moveTo>
                  <a:lnTo>
                    <a:pt x="154940" y="63753"/>
                  </a:lnTo>
                  <a:lnTo>
                    <a:pt x="140081" y="104012"/>
                  </a:lnTo>
                  <a:lnTo>
                    <a:pt x="140938" y="115611"/>
                  </a:lnTo>
                  <a:lnTo>
                    <a:pt x="161325" y="148240"/>
                  </a:lnTo>
                  <a:lnTo>
                    <a:pt x="192150" y="155955"/>
                  </a:lnTo>
                  <a:lnTo>
                    <a:pt x="202959" y="155481"/>
                  </a:lnTo>
                  <a:lnTo>
                    <a:pt x="212709" y="154066"/>
                  </a:lnTo>
                  <a:lnTo>
                    <a:pt x="221386" y="151723"/>
                  </a:lnTo>
                  <a:lnTo>
                    <a:pt x="228981" y="148462"/>
                  </a:lnTo>
                  <a:lnTo>
                    <a:pt x="228981" y="133603"/>
                  </a:lnTo>
                  <a:lnTo>
                    <a:pt x="199390" y="133603"/>
                  </a:lnTo>
                  <a:lnTo>
                    <a:pt x="187717" y="132220"/>
                  </a:lnTo>
                  <a:lnTo>
                    <a:pt x="179165" y="128063"/>
                  </a:lnTo>
                  <a:lnTo>
                    <a:pt x="173708" y="121120"/>
                  </a:lnTo>
                  <a:lnTo>
                    <a:pt x="171323" y="111378"/>
                  </a:lnTo>
                  <a:lnTo>
                    <a:pt x="237998" y="111378"/>
                  </a:lnTo>
                  <a:lnTo>
                    <a:pt x="237998" y="98170"/>
                  </a:lnTo>
                  <a:lnTo>
                    <a:pt x="237565" y="92075"/>
                  </a:lnTo>
                  <a:lnTo>
                    <a:pt x="171195" y="92075"/>
                  </a:lnTo>
                  <a:lnTo>
                    <a:pt x="171957" y="85851"/>
                  </a:lnTo>
                  <a:lnTo>
                    <a:pt x="174244" y="80644"/>
                  </a:lnTo>
                  <a:lnTo>
                    <a:pt x="181610" y="72262"/>
                  </a:lnTo>
                  <a:lnTo>
                    <a:pt x="185928" y="70103"/>
                  </a:lnTo>
                  <a:lnTo>
                    <a:pt x="231423" y="70103"/>
                  </a:lnTo>
                  <a:lnTo>
                    <a:pt x="231086" y="69363"/>
                  </a:lnTo>
                  <a:lnTo>
                    <a:pt x="225679" y="62102"/>
                  </a:lnTo>
                  <a:lnTo>
                    <a:pt x="218959" y="56342"/>
                  </a:lnTo>
                  <a:lnTo>
                    <a:pt x="210978" y="52212"/>
                  </a:lnTo>
                  <a:lnTo>
                    <a:pt x="201711" y="49726"/>
                  </a:lnTo>
                  <a:lnTo>
                    <a:pt x="191135" y="48894"/>
                  </a:lnTo>
                  <a:close/>
                </a:path>
                <a:path w="610235" h="156210">
                  <a:moveTo>
                    <a:pt x="228981" y="125729"/>
                  </a:moveTo>
                  <a:lnTo>
                    <a:pt x="222339" y="129210"/>
                  </a:lnTo>
                  <a:lnTo>
                    <a:pt x="215185" y="131667"/>
                  </a:lnTo>
                  <a:lnTo>
                    <a:pt x="207531" y="133123"/>
                  </a:lnTo>
                  <a:lnTo>
                    <a:pt x="199390" y="133603"/>
                  </a:lnTo>
                  <a:lnTo>
                    <a:pt x="228981" y="133603"/>
                  </a:lnTo>
                  <a:lnTo>
                    <a:pt x="228981" y="125729"/>
                  </a:lnTo>
                  <a:close/>
                </a:path>
                <a:path w="610235" h="156210">
                  <a:moveTo>
                    <a:pt x="231423" y="70103"/>
                  </a:moveTo>
                  <a:lnTo>
                    <a:pt x="191007" y="70103"/>
                  </a:lnTo>
                  <a:lnTo>
                    <a:pt x="198768" y="71483"/>
                  </a:lnTo>
                  <a:lnTo>
                    <a:pt x="204327" y="75612"/>
                  </a:lnTo>
                  <a:lnTo>
                    <a:pt x="207670" y="82480"/>
                  </a:lnTo>
                  <a:lnTo>
                    <a:pt x="208787" y="92075"/>
                  </a:lnTo>
                  <a:lnTo>
                    <a:pt x="237565" y="92075"/>
                  </a:lnTo>
                  <a:lnTo>
                    <a:pt x="237234" y="87409"/>
                  </a:lnTo>
                  <a:lnTo>
                    <a:pt x="234934" y="77803"/>
                  </a:lnTo>
                  <a:lnTo>
                    <a:pt x="231423" y="70103"/>
                  </a:lnTo>
                  <a:close/>
                </a:path>
                <a:path w="610235" h="156210">
                  <a:moveTo>
                    <a:pt x="366648" y="51434"/>
                  </a:moveTo>
                  <a:lnTo>
                    <a:pt x="335153" y="51434"/>
                  </a:lnTo>
                  <a:lnTo>
                    <a:pt x="335153" y="153542"/>
                  </a:lnTo>
                  <a:lnTo>
                    <a:pt x="366648" y="153542"/>
                  </a:lnTo>
                  <a:lnTo>
                    <a:pt x="366648" y="51434"/>
                  </a:lnTo>
                  <a:close/>
                </a:path>
                <a:path w="610235" h="156210">
                  <a:moveTo>
                    <a:pt x="424560" y="51434"/>
                  </a:moveTo>
                  <a:lnTo>
                    <a:pt x="393065" y="51434"/>
                  </a:lnTo>
                  <a:lnTo>
                    <a:pt x="393065" y="153542"/>
                  </a:lnTo>
                  <a:lnTo>
                    <a:pt x="424560" y="153542"/>
                  </a:lnTo>
                  <a:lnTo>
                    <a:pt x="424560" y="88773"/>
                  </a:lnTo>
                  <a:lnTo>
                    <a:pt x="426339" y="83565"/>
                  </a:lnTo>
                  <a:lnTo>
                    <a:pt x="433451" y="75183"/>
                  </a:lnTo>
                  <a:lnTo>
                    <a:pt x="437895" y="73025"/>
                  </a:lnTo>
                  <a:lnTo>
                    <a:pt x="489676" y="73025"/>
                  </a:lnTo>
                  <a:lnTo>
                    <a:pt x="489624" y="72576"/>
                  </a:lnTo>
                  <a:lnTo>
                    <a:pt x="487199" y="67563"/>
                  </a:lnTo>
                  <a:lnTo>
                    <a:pt x="424560" y="67563"/>
                  </a:lnTo>
                  <a:lnTo>
                    <a:pt x="424560" y="51434"/>
                  </a:lnTo>
                  <a:close/>
                </a:path>
                <a:path w="610235" h="156210">
                  <a:moveTo>
                    <a:pt x="489676" y="73025"/>
                  </a:moveTo>
                  <a:lnTo>
                    <a:pt x="443356" y="73025"/>
                  </a:lnTo>
                  <a:lnTo>
                    <a:pt x="450784" y="74503"/>
                  </a:lnTo>
                  <a:lnTo>
                    <a:pt x="456104" y="78946"/>
                  </a:lnTo>
                  <a:lnTo>
                    <a:pt x="459305" y="86365"/>
                  </a:lnTo>
                  <a:lnTo>
                    <a:pt x="460375" y="96774"/>
                  </a:lnTo>
                  <a:lnTo>
                    <a:pt x="460375" y="153542"/>
                  </a:lnTo>
                  <a:lnTo>
                    <a:pt x="491744" y="153542"/>
                  </a:lnTo>
                  <a:lnTo>
                    <a:pt x="491744" y="90931"/>
                  </a:lnTo>
                  <a:lnTo>
                    <a:pt x="489676" y="73025"/>
                  </a:lnTo>
                  <a:close/>
                </a:path>
                <a:path w="610235" h="156210">
                  <a:moveTo>
                    <a:pt x="457834" y="48894"/>
                  </a:moveTo>
                  <a:lnTo>
                    <a:pt x="447714" y="50061"/>
                  </a:lnTo>
                  <a:lnTo>
                    <a:pt x="438880" y="53562"/>
                  </a:lnTo>
                  <a:lnTo>
                    <a:pt x="431331" y="59396"/>
                  </a:lnTo>
                  <a:lnTo>
                    <a:pt x="425069" y="67563"/>
                  </a:lnTo>
                  <a:lnTo>
                    <a:pt x="487199" y="67563"/>
                  </a:lnTo>
                  <a:lnTo>
                    <a:pt x="483266" y="59435"/>
                  </a:lnTo>
                  <a:lnTo>
                    <a:pt x="472670" y="51534"/>
                  </a:lnTo>
                  <a:lnTo>
                    <a:pt x="457834" y="48894"/>
                  </a:lnTo>
                  <a:close/>
                </a:path>
                <a:path w="610235" h="156210">
                  <a:moveTo>
                    <a:pt x="50673" y="10540"/>
                  </a:moveTo>
                  <a:lnTo>
                    <a:pt x="0" y="10540"/>
                  </a:lnTo>
                  <a:lnTo>
                    <a:pt x="0" y="153542"/>
                  </a:lnTo>
                  <a:lnTo>
                    <a:pt x="50673" y="153542"/>
                  </a:lnTo>
                  <a:lnTo>
                    <a:pt x="67075" y="152284"/>
                  </a:lnTo>
                  <a:lnTo>
                    <a:pt x="81787" y="148526"/>
                  </a:lnTo>
                  <a:lnTo>
                    <a:pt x="94785" y="142291"/>
                  </a:lnTo>
                  <a:lnTo>
                    <a:pt x="106044" y="133603"/>
                  </a:lnTo>
                  <a:lnTo>
                    <a:pt x="111257" y="127380"/>
                  </a:lnTo>
                  <a:lnTo>
                    <a:pt x="32131" y="127380"/>
                  </a:lnTo>
                  <a:lnTo>
                    <a:pt x="32131" y="36702"/>
                  </a:lnTo>
                  <a:lnTo>
                    <a:pt x="113431" y="36702"/>
                  </a:lnTo>
                  <a:lnTo>
                    <a:pt x="107711" y="27971"/>
                  </a:lnTo>
                  <a:lnTo>
                    <a:pt x="83937" y="14898"/>
                  </a:lnTo>
                  <a:lnTo>
                    <a:pt x="50673" y="10540"/>
                  </a:lnTo>
                  <a:close/>
                </a:path>
                <a:path w="610235" h="156210">
                  <a:moveTo>
                    <a:pt x="113431" y="36702"/>
                  </a:moveTo>
                  <a:lnTo>
                    <a:pt x="47879" y="36702"/>
                  </a:lnTo>
                  <a:lnTo>
                    <a:pt x="57951" y="37441"/>
                  </a:lnTo>
                  <a:lnTo>
                    <a:pt x="66833" y="39655"/>
                  </a:lnTo>
                  <a:lnTo>
                    <a:pt x="92098" y="70927"/>
                  </a:lnTo>
                  <a:lnTo>
                    <a:pt x="92837" y="80644"/>
                  </a:lnTo>
                  <a:lnTo>
                    <a:pt x="92098" y="90858"/>
                  </a:lnTo>
                  <a:lnTo>
                    <a:pt x="66817" y="124237"/>
                  </a:lnTo>
                  <a:lnTo>
                    <a:pt x="48132" y="127380"/>
                  </a:lnTo>
                  <a:lnTo>
                    <a:pt x="111257" y="127380"/>
                  </a:lnTo>
                  <a:lnTo>
                    <a:pt x="115119" y="122769"/>
                  </a:lnTo>
                  <a:lnTo>
                    <a:pt x="121586" y="110267"/>
                  </a:lnTo>
                  <a:lnTo>
                    <a:pt x="125458" y="96099"/>
                  </a:lnTo>
                  <a:lnTo>
                    <a:pt x="126745" y="80263"/>
                  </a:lnTo>
                  <a:lnTo>
                    <a:pt x="121985" y="49760"/>
                  </a:lnTo>
                  <a:lnTo>
                    <a:pt x="113431" y="36702"/>
                  </a:lnTo>
                  <a:close/>
                </a:path>
                <a:path w="610235" h="156210">
                  <a:moveTo>
                    <a:pt x="356488" y="2793"/>
                  </a:moveTo>
                  <a:lnTo>
                    <a:pt x="345820" y="2793"/>
                  </a:lnTo>
                  <a:lnTo>
                    <a:pt x="341503" y="4317"/>
                  </a:lnTo>
                  <a:lnTo>
                    <a:pt x="338074" y="7365"/>
                  </a:lnTo>
                  <a:lnTo>
                    <a:pt x="334644" y="10287"/>
                  </a:lnTo>
                  <a:lnTo>
                    <a:pt x="332994" y="14224"/>
                  </a:lnTo>
                  <a:lnTo>
                    <a:pt x="333049" y="23621"/>
                  </a:lnTo>
                  <a:lnTo>
                    <a:pt x="334644" y="27304"/>
                  </a:lnTo>
                  <a:lnTo>
                    <a:pt x="341503" y="33654"/>
                  </a:lnTo>
                  <a:lnTo>
                    <a:pt x="345820" y="35178"/>
                  </a:lnTo>
                  <a:lnTo>
                    <a:pt x="356488" y="35178"/>
                  </a:lnTo>
                  <a:lnTo>
                    <a:pt x="360934" y="33654"/>
                  </a:lnTo>
                  <a:lnTo>
                    <a:pt x="364235" y="30606"/>
                  </a:lnTo>
                  <a:lnTo>
                    <a:pt x="367665" y="27558"/>
                  </a:lnTo>
                  <a:lnTo>
                    <a:pt x="369316" y="23621"/>
                  </a:lnTo>
                  <a:lnTo>
                    <a:pt x="369316" y="14224"/>
                  </a:lnTo>
                  <a:lnTo>
                    <a:pt x="367665" y="10287"/>
                  </a:lnTo>
                  <a:lnTo>
                    <a:pt x="364235" y="7365"/>
                  </a:lnTo>
                  <a:lnTo>
                    <a:pt x="360934" y="4317"/>
                  </a:lnTo>
                  <a:lnTo>
                    <a:pt x="356488" y="2793"/>
                  </a:lnTo>
                  <a:close/>
                </a:path>
                <a:path w="610235" h="156210">
                  <a:moveTo>
                    <a:pt x="295782" y="74675"/>
                  </a:moveTo>
                  <a:lnTo>
                    <a:pt x="264287" y="74675"/>
                  </a:lnTo>
                  <a:lnTo>
                    <a:pt x="264287" y="153542"/>
                  </a:lnTo>
                  <a:lnTo>
                    <a:pt x="295782" y="153542"/>
                  </a:lnTo>
                  <a:lnTo>
                    <a:pt x="295782" y="74675"/>
                  </a:lnTo>
                  <a:close/>
                </a:path>
                <a:path w="610235" h="156210">
                  <a:moveTo>
                    <a:pt x="319024" y="51434"/>
                  </a:moveTo>
                  <a:lnTo>
                    <a:pt x="247142" y="51434"/>
                  </a:lnTo>
                  <a:lnTo>
                    <a:pt x="247142" y="74675"/>
                  </a:lnTo>
                  <a:lnTo>
                    <a:pt x="319024" y="74675"/>
                  </a:lnTo>
                  <a:lnTo>
                    <a:pt x="319024" y="51434"/>
                  </a:lnTo>
                  <a:close/>
                </a:path>
                <a:path w="610235" h="156210">
                  <a:moveTo>
                    <a:pt x="312928" y="0"/>
                  </a:moveTo>
                  <a:lnTo>
                    <a:pt x="306578" y="0"/>
                  </a:lnTo>
                  <a:lnTo>
                    <a:pt x="297344" y="666"/>
                  </a:lnTo>
                  <a:lnTo>
                    <a:pt x="265001" y="30420"/>
                  </a:lnTo>
                  <a:lnTo>
                    <a:pt x="264287" y="38734"/>
                  </a:lnTo>
                  <a:lnTo>
                    <a:pt x="264287" y="51434"/>
                  </a:lnTo>
                  <a:lnTo>
                    <a:pt x="295782" y="51434"/>
                  </a:lnTo>
                  <a:lnTo>
                    <a:pt x="295782" y="29590"/>
                  </a:lnTo>
                  <a:lnTo>
                    <a:pt x="300736" y="24129"/>
                  </a:lnTo>
                  <a:lnTo>
                    <a:pt x="322580" y="24129"/>
                  </a:lnTo>
                  <a:lnTo>
                    <a:pt x="322580" y="1904"/>
                  </a:lnTo>
                  <a:lnTo>
                    <a:pt x="318262" y="634"/>
                  </a:lnTo>
                  <a:lnTo>
                    <a:pt x="312928" y="0"/>
                  </a:lnTo>
                  <a:close/>
                </a:path>
                <a:path w="610235" h="156210">
                  <a:moveTo>
                    <a:pt x="322580" y="24129"/>
                  </a:moveTo>
                  <a:lnTo>
                    <a:pt x="314579" y="24129"/>
                  </a:lnTo>
                  <a:lnTo>
                    <a:pt x="318516" y="24891"/>
                  </a:lnTo>
                  <a:lnTo>
                    <a:pt x="322580" y="26415"/>
                  </a:lnTo>
                  <a:lnTo>
                    <a:pt x="322580" y="24129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88107" y="3038221"/>
              <a:ext cx="610235" cy="156210"/>
            </a:xfrm>
            <a:custGeom>
              <a:avLst/>
              <a:gdLst/>
              <a:ahLst/>
              <a:cxnLst/>
              <a:rect l="l" t="t" r="r" b="b"/>
              <a:pathLst>
                <a:path w="610235" h="156210">
                  <a:moveTo>
                    <a:pt x="562864" y="70103"/>
                  </a:moveTo>
                  <a:lnTo>
                    <a:pt x="557783" y="70103"/>
                  </a:lnTo>
                  <a:lnTo>
                    <a:pt x="553466" y="72262"/>
                  </a:lnTo>
                  <a:lnTo>
                    <a:pt x="549782" y="76453"/>
                  </a:lnTo>
                  <a:lnTo>
                    <a:pt x="546100" y="80644"/>
                  </a:lnTo>
                  <a:lnTo>
                    <a:pt x="543814" y="85851"/>
                  </a:lnTo>
                  <a:lnTo>
                    <a:pt x="543052" y="92075"/>
                  </a:lnTo>
                  <a:lnTo>
                    <a:pt x="580644" y="92075"/>
                  </a:lnTo>
                  <a:lnTo>
                    <a:pt x="579526" y="82480"/>
                  </a:lnTo>
                  <a:lnTo>
                    <a:pt x="576183" y="75612"/>
                  </a:lnTo>
                  <a:lnTo>
                    <a:pt x="570624" y="71483"/>
                  </a:lnTo>
                  <a:lnTo>
                    <a:pt x="562864" y="70103"/>
                  </a:lnTo>
                  <a:close/>
                </a:path>
                <a:path w="610235" h="156210">
                  <a:moveTo>
                    <a:pt x="191007" y="70103"/>
                  </a:moveTo>
                  <a:lnTo>
                    <a:pt x="185928" y="70103"/>
                  </a:lnTo>
                  <a:lnTo>
                    <a:pt x="181610" y="72262"/>
                  </a:lnTo>
                  <a:lnTo>
                    <a:pt x="177926" y="76453"/>
                  </a:lnTo>
                  <a:lnTo>
                    <a:pt x="174244" y="80644"/>
                  </a:lnTo>
                  <a:lnTo>
                    <a:pt x="171957" y="85851"/>
                  </a:lnTo>
                  <a:lnTo>
                    <a:pt x="171195" y="92075"/>
                  </a:lnTo>
                  <a:lnTo>
                    <a:pt x="208787" y="92075"/>
                  </a:lnTo>
                  <a:lnTo>
                    <a:pt x="207670" y="82480"/>
                  </a:lnTo>
                  <a:lnTo>
                    <a:pt x="204327" y="75612"/>
                  </a:lnTo>
                  <a:lnTo>
                    <a:pt x="198768" y="71483"/>
                  </a:lnTo>
                  <a:lnTo>
                    <a:pt x="191007" y="70103"/>
                  </a:lnTo>
                  <a:close/>
                </a:path>
                <a:path w="610235" h="156210">
                  <a:moveTo>
                    <a:pt x="335153" y="51434"/>
                  </a:moveTo>
                  <a:lnTo>
                    <a:pt x="366648" y="51434"/>
                  </a:lnTo>
                  <a:lnTo>
                    <a:pt x="366648" y="153542"/>
                  </a:lnTo>
                  <a:lnTo>
                    <a:pt x="335153" y="153542"/>
                  </a:lnTo>
                  <a:lnTo>
                    <a:pt x="335153" y="51434"/>
                  </a:lnTo>
                  <a:close/>
                </a:path>
                <a:path w="610235" h="156210">
                  <a:moveTo>
                    <a:pt x="562991" y="48894"/>
                  </a:moveTo>
                  <a:lnTo>
                    <a:pt x="602942" y="69363"/>
                  </a:lnTo>
                  <a:lnTo>
                    <a:pt x="609854" y="98170"/>
                  </a:lnTo>
                  <a:lnTo>
                    <a:pt x="609854" y="111378"/>
                  </a:lnTo>
                  <a:lnTo>
                    <a:pt x="543179" y="111378"/>
                  </a:lnTo>
                  <a:lnTo>
                    <a:pt x="545564" y="121120"/>
                  </a:lnTo>
                  <a:lnTo>
                    <a:pt x="551021" y="128063"/>
                  </a:lnTo>
                  <a:lnTo>
                    <a:pt x="559573" y="132220"/>
                  </a:lnTo>
                  <a:lnTo>
                    <a:pt x="571245" y="133603"/>
                  </a:lnTo>
                  <a:lnTo>
                    <a:pt x="579387" y="133123"/>
                  </a:lnTo>
                  <a:lnTo>
                    <a:pt x="587041" y="131667"/>
                  </a:lnTo>
                  <a:lnTo>
                    <a:pt x="594195" y="129210"/>
                  </a:lnTo>
                  <a:lnTo>
                    <a:pt x="600837" y="125729"/>
                  </a:lnTo>
                  <a:lnTo>
                    <a:pt x="600837" y="148462"/>
                  </a:lnTo>
                  <a:lnTo>
                    <a:pt x="593242" y="151723"/>
                  </a:lnTo>
                  <a:lnTo>
                    <a:pt x="584565" y="154066"/>
                  </a:lnTo>
                  <a:lnTo>
                    <a:pt x="574815" y="155481"/>
                  </a:lnTo>
                  <a:lnTo>
                    <a:pt x="564007" y="155955"/>
                  </a:lnTo>
                  <a:lnTo>
                    <a:pt x="552334" y="155098"/>
                  </a:lnTo>
                  <a:lnTo>
                    <a:pt x="519652" y="134713"/>
                  </a:lnTo>
                  <a:lnTo>
                    <a:pt x="511937" y="104012"/>
                  </a:lnTo>
                  <a:lnTo>
                    <a:pt x="512865" y="91989"/>
                  </a:lnTo>
                  <a:lnTo>
                    <a:pt x="534558" y="57253"/>
                  </a:lnTo>
                  <a:lnTo>
                    <a:pt x="552656" y="49823"/>
                  </a:lnTo>
                  <a:lnTo>
                    <a:pt x="562991" y="48894"/>
                  </a:lnTo>
                  <a:close/>
                </a:path>
                <a:path w="610235" h="156210">
                  <a:moveTo>
                    <a:pt x="457834" y="48894"/>
                  </a:moveTo>
                  <a:lnTo>
                    <a:pt x="472670" y="51534"/>
                  </a:lnTo>
                  <a:lnTo>
                    <a:pt x="483266" y="59435"/>
                  </a:lnTo>
                  <a:lnTo>
                    <a:pt x="489624" y="72576"/>
                  </a:lnTo>
                  <a:lnTo>
                    <a:pt x="491744" y="90931"/>
                  </a:lnTo>
                  <a:lnTo>
                    <a:pt x="491744" y="153542"/>
                  </a:lnTo>
                  <a:lnTo>
                    <a:pt x="460375" y="153542"/>
                  </a:lnTo>
                  <a:lnTo>
                    <a:pt x="460375" y="96774"/>
                  </a:lnTo>
                  <a:lnTo>
                    <a:pt x="459305" y="86365"/>
                  </a:lnTo>
                  <a:lnTo>
                    <a:pt x="456104" y="78946"/>
                  </a:lnTo>
                  <a:lnTo>
                    <a:pt x="450784" y="74503"/>
                  </a:lnTo>
                  <a:lnTo>
                    <a:pt x="443356" y="73025"/>
                  </a:lnTo>
                  <a:lnTo>
                    <a:pt x="437895" y="73025"/>
                  </a:lnTo>
                  <a:lnTo>
                    <a:pt x="433451" y="75183"/>
                  </a:lnTo>
                  <a:lnTo>
                    <a:pt x="429894" y="79375"/>
                  </a:lnTo>
                  <a:lnTo>
                    <a:pt x="426339" y="83565"/>
                  </a:lnTo>
                  <a:lnTo>
                    <a:pt x="424560" y="88773"/>
                  </a:lnTo>
                  <a:lnTo>
                    <a:pt x="424560" y="95250"/>
                  </a:lnTo>
                  <a:lnTo>
                    <a:pt x="424560" y="153542"/>
                  </a:lnTo>
                  <a:lnTo>
                    <a:pt x="393065" y="153542"/>
                  </a:lnTo>
                  <a:lnTo>
                    <a:pt x="393065" y="51434"/>
                  </a:lnTo>
                  <a:lnTo>
                    <a:pt x="424560" y="51434"/>
                  </a:lnTo>
                  <a:lnTo>
                    <a:pt x="424560" y="67563"/>
                  </a:lnTo>
                  <a:lnTo>
                    <a:pt x="425069" y="67563"/>
                  </a:lnTo>
                  <a:lnTo>
                    <a:pt x="431331" y="59396"/>
                  </a:lnTo>
                  <a:lnTo>
                    <a:pt x="438880" y="53562"/>
                  </a:lnTo>
                  <a:lnTo>
                    <a:pt x="447714" y="50061"/>
                  </a:lnTo>
                  <a:lnTo>
                    <a:pt x="457834" y="48894"/>
                  </a:lnTo>
                  <a:close/>
                </a:path>
                <a:path w="610235" h="156210">
                  <a:moveTo>
                    <a:pt x="191135" y="48894"/>
                  </a:moveTo>
                  <a:lnTo>
                    <a:pt x="231086" y="69363"/>
                  </a:lnTo>
                  <a:lnTo>
                    <a:pt x="237998" y="98170"/>
                  </a:lnTo>
                  <a:lnTo>
                    <a:pt x="237998" y="111378"/>
                  </a:lnTo>
                  <a:lnTo>
                    <a:pt x="171323" y="111378"/>
                  </a:lnTo>
                  <a:lnTo>
                    <a:pt x="173708" y="121120"/>
                  </a:lnTo>
                  <a:lnTo>
                    <a:pt x="179165" y="128063"/>
                  </a:lnTo>
                  <a:lnTo>
                    <a:pt x="187717" y="132220"/>
                  </a:lnTo>
                  <a:lnTo>
                    <a:pt x="199390" y="133603"/>
                  </a:lnTo>
                  <a:lnTo>
                    <a:pt x="207531" y="133123"/>
                  </a:lnTo>
                  <a:lnTo>
                    <a:pt x="215185" y="131667"/>
                  </a:lnTo>
                  <a:lnTo>
                    <a:pt x="222339" y="129210"/>
                  </a:lnTo>
                  <a:lnTo>
                    <a:pt x="228981" y="125729"/>
                  </a:lnTo>
                  <a:lnTo>
                    <a:pt x="228981" y="148462"/>
                  </a:lnTo>
                  <a:lnTo>
                    <a:pt x="221386" y="151723"/>
                  </a:lnTo>
                  <a:lnTo>
                    <a:pt x="212709" y="154066"/>
                  </a:lnTo>
                  <a:lnTo>
                    <a:pt x="202959" y="155481"/>
                  </a:lnTo>
                  <a:lnTo>
                    <a:pt x="192150" y="155955"/>
                  </a:lnTo>
                  <a:lnTo>
                    <a:pt x="180478" y="155098"/>
                  </a:lnTo>
                  <a:lnTo>
                    <a:pt x="147796" y="134713"/>
                  </a:lnTo>
                  <a:lnTo>
                    <a:pt x="140081" y="104012"/>
                  </a:lnTo>
                  <a:lnTo>
                    <a:pt x="141009" y="91989"/>
                  </a:lnTo>
                  <a:lnTo>
                    <a:pt x="162702" y="57253"/>
                  </a:lnTo>
                  <a:lnTo>
                    <a:pt x="180800" y="49823"/>
                  </a:lnTo>
                  <a:lnTo>
                    <a:pt x="191135" y="48894"/>
                  </a:lnTo>
                  <a:close/>
                </a:path>
                <a:path w="610235" h="156210">
                  <a:moveTo>
                    <a:pt x="32131" y="36702"/>
                  </a:moveTo>
                  <a:lnTo>
                    <a:pt x="32131" y="127380"/>
                  </a:lnTo>
                  <a:lnTo>
                    <a:pt x="48132" y="127380"/>
                  </a:lnTo>
                  <a:lnTo>
                    <a:pt x="86193" y="107951"/>
                  </a:lnTo>
                  <a:lnTo>
                    <a:pt x="92837" y="80644"/>
                  </a:lnTo>
                  <a:lnTo>
                    <a:pt x="92098" y="70927"/>
                  </a:lnTo>
                  <a:lnTo>
                    <a:pt x="66833" y="39655"/>
                  </a:lnTo>
                  <a:lnTo>
                    <a:pt x="47879" y="36702"/>
                  </a:lnTo>
                  <a:lnTo>
                    <a:pt x="32131" y="36702"/>
                  </a:lnTo>
                  <a:close/>
                </a:path>
                <a:path w="610235" h="156210">
                  <a:moveTo>
                    <a:pt x="0" y="10540"/>
                  </a:moveTo>
                  <a:lnTo>
                    <a:pt x="50673" y="10540"/>
                  </a:lnTo>
                  <a:lnTo>
                    <a:pt x="83937" y="14898"/>
                  </a:lnTo>
                  <a:lnTo>
                    <a:pt x="107711" y="27971"/>
                  </a:lnTo>
                  <a:lnTo>
                    <a:pt x="121985" y="49760"/>
                  </a:lnTo>
                  <a:lnTo>
                    <a:pt x="126745" y="80263"/>
                  </a:lnTo>
                  <a:lnTo>
                    <a:pt x="125458" y="96099"/>
                  </a:lnTo>
                  <a:lnTo>
                    <a:pt x="106044" y="133603"/>
                  </a:lnTo>
                  <a:lnTo>
                    <a:pt x="67075" y="152284"/>
                  </a:lnTo>
                  <a:lnTo>
                    <a:pt x="50673" y="153542"/>
                  </a:lnTo>
                  <a:lnTo>
                    <a:pt x="0" y="153542"/>
                  </a:lnTo>
                  <a:lnTo>
                    <a:pt x="0" y="10540"/>
                  </a:lnTo>
                  <a:close/>
                </a:path>
                <a:path w="610235" h="156210">
                  <a:moveTo>
                    <a:pt x="351155" y="2793"/>
                  </a:moveTo>
                  <a:lnTo>
                    <a:pt x="356488" y="2793"/>
                  </a:lnTo>
                  <a:lnTo>
                    <a:pt x="360934" y="4317"/>
                  </a:lnTo>
                  <a:lnTo>
                    <a:pt x="364235" y="7365"/>
                  </a:lnTo>
                  <a:lnTo>
                    <a:pt x="367665" y="10287"/>
                  </a:lnTo>
                  <a:lnTo>
                    <a:pt x="369316" y="14224"/>
                  </a:lnTo>
                  <a:lnTo>
                    <a:pt x="369316" y="18923"/>
                  </a:lnTo>
                  <a:lnTo>
                    <a:pt x="369316" y="23621"/>
                  </a:lnTo>
                  <a:lnTo>
                    <a:pt x="367665" y="27558"/>
                  </a:lnTo>
                  <a:lnTo>
                    <a:pt x="364235" y="30606"/>
                  </a:lnTo>
                  <a:lnTo>
                    <a:pt x="360934" y="33654"/>
                  </a:lnTo>
                  <a:lnTo>
                    <a:pt x="356488" y="35178"/>
                  </a:lnTo>
                  <a:lnTo>
                    <a:pt x="351155" y="35178"/>
                  </a:lnTo>
                  <a:lnTo>
                    <a:pt x="345820" y="35178"/>
                  </a:lnTo>
                  <a:lnTo>
                    <a:pt x="341503" y="33654"/>
                  </a:lnTo>
                  <a:lnTo>
                    <a:pt x="338074" y="30479"/>
                  </a:lnTo>
                  <a:lnTo>
                    <a:pt x="334644" y="27304"/>
                  </a:lnTo>
                  <a:lnTo>
                    <a:pt x="332994" y="23494"/>
                  </a:lnTo>
                  <a:lnTo>
                    <a:pt x="332994" y="18923"/>
                  </a:lnTo>
                  <a:lnTo>
                    <a:pt x="332994" y="14224"/>
                  </a:lnTo>
                  <a:lnTo>
                    <a:pt x="334644" y="10287"/>
                  </a:lnTo>
                  <a:lnTo>
                    <a:pt x="338074" y="7365"/>
                  </a:lnTo>
                  <a:lnTo>
                    <a:pt x="341503" y="4317"/>
                  </a:lnTo>
                  <a:lnTo>
                    <a:pt x="345820" y="2793"/>
                  </a:lnTo>
                  <a:lnTo>
                    <a:pt x="351155" y="2793"/>
                  </a:lnTo>
                  <a:close/>
                </a:path>
                <a:path w="610235" h="156210">
                  <a:moveTo>
                    <a:pt x="306578" y="0"/>
                  </a:moveTo>
                  <a:lnTo>
                    <a:pt x="312928" y="0"/>
                  </a:lnTo>
                  <a:lnTo>
                    <a:pt x="318262" y="634"/>
                  </a:lnTo>
                  <a:lnTo>
                    <a:pt x="322580" y="1904"/>
                  </a:lnTo>
                  <a:lnTo>
                    <a:pt x="322580" y="26415"/>
                  </a:lnTo>
                  <a:lnTo>
                    <a:pt x="318516" y="24891"/>
                  </a:lnTo>
                  <a:lnTo>
                    <a:pt x="314579" y="24129"/>
                  </a:lnTo>
                  <a:lnTo>
                    <a:pt x="310895" y="24129"/>
                  </a:lnTo>
                  <a:lnTo>
                    <a:pt x="300736" y="24129"/>
                  </a:lnTo>
                  <a:lnTo>
                    <a:pt x="295782" y="29590"/>
                  </a:lnTo>
                  <a:lnTo>
                    <a:pt x="295782" y="40512"/>
                  </a:lnTo>
                  <a:lnTo>
                    <a:pt x="295782" y="51434"/>
                  </a:lnTo>
                  <a:lnTo>
                    <a:pt x="319024" y="51434"/>
                  </a:lnTo>
                  <a:lnTo>
                    <a:pt x="319024" y="74675"/>
                  </a:lnTo>
                  <a:lnTo>
                    <a:pt x="295782" y="74675"/>
                  </a:lnTo>
                  <a:lnTo>
                    <a:pt x="295782" y="153542"/>
                  </a:lnTo>
                  <a:lnTo>
                    <a:pt x="264287" y="153542"/>
                  </a:lnTo>
                  <a:lnTo>
                    <a:pt x="264287" y="74675"/>
                  </a:lnTo>
                  <a:lnTo>
                    <a:pt x="247142" y="74675"/>
                  </a:lnTo>
                  <a:lnTo>
                    <a:pt x="247142" y="51434"/>
                  </a:lnTo>
                  <a:lnTo>
                    <a:pt x="264287" y="51434"/>
                  </a:lnTo>
                  <a:lnTo>
                    <a:pt x="264287" y="38734"/>
                  </a:lnTo>
                  <a:lnTo>
                    <a:pt x="289099" y="2666"/>
                  </a:lnTo>
                  <a:lnTo>
                    <a:pt x="297344" y="666"/>
                  </a:lnTo>
                  <a:lnTo>
                    <a:pt x="306578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1676" y="3278759"/>
              <a:ext cx="888619" cy="16535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63711" y="236220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832" y="47371"/>
                  </a:moveTo>
                  <a:lnTo>
                    <a:pt x="135501" y="54544"/>
                  </a:lnTo>
                  <a:lnTo>
                    <a:pt x="97011" y="74526"/>
                  </a:lnTo>
                  <a:lnTo>
                    <a:pt x="66665" y="105005"/>
                  </a:lnTo>
                  <a:lnTo>
                    <a:pt x="46768" y="143671"/>
                  </a:lnTo>
                  <a:lnTo>
                    <a:pt x="39624" y="188213"/>
                  </a:lnTo>
                  <a:lnTo>
                    <a:pt x="44102" y="223676"/>
                  </a:lnTo>
                  <a:lnTo>
                    <a:pt x="56784" y="255793"/>
                  </a:lnTo>
                  <a:lnTo>
                    <a:pt x="76539" y="283458"/>
                  </a:lnTo>
                  <a:lnTo>
                    <a:pt x="102235" y="305562"/>
                  </a:lnTo>
                  <a:lnTo>
                    <a:pt x="72390" y="359663"/>
                  </a:lnTo>
                  <a:lnTo>
                    <a:pt x="101092" y="359663"/>
                  </a:lnTo>
                  <a:lnTo>
                    <a:pt x="124333" y="317626"/>
                  </a:lnTo>
                  <a:lnTo>
                    <a:pt x="264084" y="317626"/>
                  </a:lnTo>
                  <a:lnTo>
                    <a:pt x="257849" y="306324"/>
                  </a:lnTo>
                  <a:lnTo>
                    <a:pt x="179832" y="306324"/>
                  </a:lnTo>
                  <a:lnTo>
                    <a:pt x="134078" y="297049"/>
                  </a:lnTo>
                  <a:lnTo>
                    <a:pt x="96694" y="271748"/>
                  </a:lnTo>
                  <a:lnTo>
                    <a:pt x="71479" y="234207"/>
                  </a:lnTo>
                  <a:lnTo>
                    <a:pt x="62230" y="188213"/>
                  </a:lnTo>
                  <a:lnTo>
                    <a:pt x="71479" y="142220"/>
                  </a:lnTo>
                  <a:lnTo>
                    <a:pt x="96694" y="104679"/>
                  </a:lnTo>
                  <a:lnTo>
                    <a:pt x="134078" y="79378"/>
                  </a:lnTo>
                  <a:lnTo>
                    <a:pt x="179832" y="70103"/>
                  </a:lnTo>
                  <a:lnTo>
                    <a:pt x="254133" y="70103"/>
                  </a:lnTo>
                  <a:lnTo>
                    <a:pt x="224162" y="54544"/>
                  </a:lnTo>
                  <a:lnTo>
                    <a:pt x="179832" y="47371"/>
                  </a:lnTo>
                  <a:close/>
                </a:path>
                <a:path w="360045" h="360044">
                  <a:moveTo>
                    <a:pt x="264084" y="317626"/>
                  </a:moveTo>
                  <a:lnTo>
                    <a:pt x="235331" y="317626"/>
                  </a:lnTo>
                  <a:lnTo>
                    <a:pt x="258572" y="359663"/>
                  </a:lnTo>
                  <a:lnTo>
                    <a:pt x="287274" y="359663"/>
                  </a:lnTo>
                  <a:lnTo>
                    <a:pt x="264084" y="317626"/>
                  </a:lnTo>
                  <a:close/>
                </a:path>
                <a:path w="360045" h="360044">
                  <a:moveTo>
                    <a:pt x="235331" y="317626"/>
                  </a:moveTo>
                  <a:lnTo>
                    <a:pt x="124333" y="317626"/>
                  </a:lnTo>
                  <a:lnTo>
                    <a:pt x="137415" y="322520"/>
                  </a:lnTo>
                  <a:lnTo>
                    <a:pt x="151082" y="326104"/>
                  </a:lnTo>
                  <a:lnTo>
                    <a:pt x="165248" y="328306"/>
                  </a:lnTo>
                  <a:lnTo>
                    <a:pt x="179832" y="329057"/>
                  </a:lnTo>
                  <a:lnTo>
                    <a:pt x="194415" y="328306"/>
                  </a:lnTo>
                  <a:lnTo>
                    <a:pt x="208581" y="326104"/>
                  </a:lnTo>
                  <a:lnTo>
                    <a:pt x="222248" y="322520"/>
                  </a:lnTo>
                  <a:lnTo>
                    <a:pt x="235331" y="317626"/>
                  </a:lnTo>
                  <a:close/>
                </a:path>
                <a:path w="360045" h="360044">
                  <a:moveTo>
                    <a:pt x="254133" y="70103"/>
                  </a:moveTo>
                  <a:lnTo>
                    <a:pt x="179832" y="70103"/>
                  </a:lnTo>
                  <a:lnTo>
                    <a:pt x="225585" y="79378"/>
                  </a:lnTo>
                  <a:lnTo>
                    <a:pt x="262969" y="104679"/>
                  </a:lnTo>
                  <a:lnTo>
                    <a:pt x="288184" y="142220"/>
                  </a:lnTo>
                  <a:lnTo>
                    <a:pt x="297434" y="188213"/>
                  </a:lnTo>
                  <a:lnTo>
                    <a:pt x="288184" y="234207"/>
                  </a:lnTo>
                  <a:lnTo>
                    <a:pt x="262969" y="271748"/>
                  </a:lnTo>
                  <a:lnTo>
                    <a:pt x="225585" y="297049"/>
                  </a:lnTo>
                  <a:lnTo>
                    <a:pt x="179832" y="306324"/>
                  </a:lnTo>
                  <a:lnTo>
                    <a:pt x="257849" y="306324"/>
                  </a:lnTo>
                  <a:lnTo>
                    <a:pt x="257429" y="305562"/>
                  </a:lnTo>
                  <a:lnTo>
                    <a:pt x="283124" y="283458"/>
                  </a:lnTo>
                  <a:lnTo>
                    <a:pt x="302879" y="255793"/>
                  </a:lnTo>
                  <a:lnTo>
                    <a:pt x="315561" y="223676"/>
                  </a:lnTo>
                  <a:lnTo>
                    <a:pt x="320040" y="188213"/>
                  </a:lnTo>
                  <a:lnTo>
                    <a:pt x="312895" y="143671"/>
                  </a:lnTo>
                  <a:lnTo>
                    <a:pt x="292998" y="105005"/>
                  </a:lnTo>
                  <a:lnTo>
                    <a:pt x="262652" y="74526"/>
                  </a:lnTo>
                  <a:lnTo>
                    <a:pt x="254133" y="70103"/>
                  </a:lnTo>
                  <a:close/>
                </a:path>
                <a:path w="360045" h="360044">
                  <a:moveTo>
                    <a:pt x="186944" y="116332"/>
                  </a:moveTo>
                  <a:lnTo>
                    <a:pt x="172720" y="116332"/>
                  </a:lnTo>
                  <a:lnTo>
                    <a:pt x="166878" y="122047"/>
                  </a:lnTo>
                  <a:lnTo>
                    <a:pt x="166878" y="201167"/>
                  </a:lnTo>
                  <a:lnTo>
                    <a:pt x="172720" y="206883"/>
                  </a:lnTo>
                  <a:lnTo>
                    <a:pt x="179959" y="206883"/>
                  </a:lnTo>
                  <a:lnTo>
                    <a:pt x="180594" y="207010"/>
                  </a:lnTo>
                  <a:lnTo>
                    <a:pt x="252095" y="207010"/>
                  </a:lnTo>
                  <a:lnTo>
                    <a:pt x="257937" y="201167"/>
                  </a:lnTo>
                  <a:lnTo>
                    <a:pt x="257937" y="186944"/>
                  </a:lnTo>
                  <a:lnTo>
                    <a:pt x="252095" y="181101"/>
                  </a:lnTo>
                  <a:lnTo>
                    <a:pt x="192659" y="181101"/>
                  </a:lnTo>
                  <a:lnTo>
                    <a:pt x="192659" y="122047"/>
                  </a:lnTo>
                  <a:lnTo>
                    <a:pt x="186944" y="116332"/>
                  </a:lnTo>
                  <a:close/>
                </a:path>
                <a:path w="360045" h="360044">
                  <a:moveTo>
                    <a:pt x="71374" y="13715"/>
                  </a:moveTo>
                  <a:lnTo>
                    <a:pt x="32083" y="26021"/>
                  </a:lnTo>
                  <a:lnTo>
                    <a:pt x="5286" y="59134"/>
                  </a:lnTo>
                  <a:lnTo>
                    <a:pt x="0" y="86201"/>
                  </a:lnTo>
                  <a:lnTo>
                    <a:pt x="5095" y="113315"/>
                  </a:lnTo>
                  <a:lnTo>
                    <a:pt x="20574" y="137287"/>
                  </a:lnTo>
                  <a:lnTo>
                    <a:pt x="122301" y="33782"/>
                  </a:lnTo>
                  <a:lnTo>
                    <a:pt x="110914" y="24824"/>
                  </a:lnTo>
                  <a:lnTo>
                    <a:pt x="98361" y="18510"/>
                  </a:lnTo>
                  <a:lnTo>
                    <a:pt x="85046" y="14815"/>
                  </a:lnTo>
                  <a:lnTo>
                    <a:pt x="71374" y="13715"/>
                  </a:lnTo>
                  <a:close/>
                </a:path>
                <a:path w="360045" h="360044">
                  <a:moveTo>
                    <a:pt x="288290" y="13715"/>
                  </a:moveTo>
                  <a:lnTo>
                    <a:pt x="274617" y="14815"/>
                  </a:lnTo>
                  <a:lnTo>
                    <a:pt x="261302" y="18510"/>
                  </a:lnTo>
                  <a:lnTo>
                    <a:pt x="248749" y="24824"/>
                  </a:lnTo>
                  <a:lnTo>
                    <a:pt x="237363" y="33782"/>
                  </a:lnTo>
                  <a:lnTo>
                    <a:pt x="339090" y="137287"/>
                  </a:lnTo>
                  <a:lnTo>
                    <a:pt x="354568" y="113315"/>
                  </a:lnTo>
                  <a:lnTo>
                    <a:pt x="359664" y="86201"/>
                  </a:lnTo>
                  <a:lnTo>
                    <a:pt x="354377" y="59134"/>
                  </a:lnTo>
                  <a:lnTo>
                    <a:pt x="327580" y="26021"/>
                  </a:lnTo>
                  <a:lnTo>
                    <a:pt x="288290" y="13715"/>
                  </a:lnTo>
                  <a:close/>
                </a:path>
                <a:path w="360045" h="360044">
                  <a:moveTo>
                    <a:pt x="199898" y="0"/>
                  </a:moveTo>
                  <a:lnTo>
                    <a:pt x="159766" y="0"/>
                  </a:lnTo>
                  <a:lnTo>
                    <a:pt x="152527" y="7238"/>
                  </a:lnTo>
                  <a:lnTo>
                    <a:pt x="152527" y="32258"/>
                  </a:lnTo>
                  <a:lnTo>
                    <a:pt x="207137" y="32258"/>
                  </a:lnTo>
                  <a:lnTo>
                    <a:pt x="207137" y="7238"/>
                  </a:lnTo>
                  <a:lnTo>
                    <a:pt x="19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36335" y="3727703"/>
              <a:ext cx="247015" cy="335280"/>
            </a:xfrm>
            <a:custGeom>
              <a:avLst/>
              <a:gdLst/>
              <a:ahLst/>
              <a:cxnLst/>
              <a:rect l="l" t="t" r="r" b="b"/>
              <a:pathLst>
                <a:path w="247014" h="335279">
                  <a:moveTo>
                    <a:pt x="185165" y="0"/>
                  </a:moveTo>
                  <a:lnTo>
                    <a:pt x="61722" y="0"/>
                  </a:lnTo>
                  <a:lnTo>
                    <a:pt x="61722" y="211836"/>
                  </a:lnTo>
                  <a:lnTo>
                    <a:pt x="0" y="211836"/>
                  </a:lnTo>
                  <a:lnTo>
                    <a:pt x="123443" y="335280"/>
                  </a:lnTo>
                  <a:lnTo>
                    <a:pt x="246887" y="211836"/>
                  </a:lnTo>
                  <a:lnTo>
                    <a:pt x="185165" y="211836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36335" y="3727703"/>
              <a:ext cx="247015" cy="335280"/>
            </a:xfrm>
            <a:custGeom>
              <a:avLst/>
              <a:gdLst/>
              <a:ahLst/>
              <a:cxnLst/>
              <a:rect l="l" t="t" r="r" b="b"/>
              <a:pathLst>
                <a:path w="247014" h="335279">
                  <a:moveTo>
                    <a:pt x="0" y="211836"/>
                  </a:moveTo>
                  <a:lnTo>
                    <a:pt x="61722" y="211836"/>
                  </a:lnTo>
                  <a:lnTo>
                    <a:pt x="61722" y="0"/>
                  </a:lnTo>
                  <a:lnTo>
                    <a:pt x="185165" y="0"/>
                  </a:lnTo>
                  <a:lnTo>
                    <a:pt x="185165" y="211836"/>
                  </a:lnTo>
                  <a:lnTo>
                    <a:pt x="246887" y="211836"/>
                  </a:lnTo>
                  <a:lnTo>
                    <a:pt x="123443" y="335280"/>
                  </a:lnTo>
                  <a:lnTo>
                    <a:pt x="0" y="211836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39911" y="3035808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79">
                  <a:moveTo>
                    <a:pt x="187452" y="0"/>
                  </a:moveTo>
                  <a:lnTo>
                    <a:pt x="62484" y="0"/>
                  </a:lnTo>
                  <a:lnTo>
                    <a:pt x="62484" y="210312"/>
                  </a:lnTo>
                  <a:lnTo>
                    <a:pt x="0" y="210312"/>
                  </a:lnTo>
                  <a:lnTo>
                    <a:pt x="124968" y="335279"/>
                  </a:lnTo>
                  <a:lnTo>
                    <a:pt x="249936" y="210312"/>
                  </a:lnTo>
                  <a:lnTo>
                    <a:pt x="187452" y="210312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39911" y="3035808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79">
                  <a:moveTo>
                    <a:pt x="0" y="210312"/>
                  </a:moveTo>
                  <a:lnTo>
                    <a:pt x="62484" y="210312"/>
                  </a:lnTo>
                  <a:lnTo>
                    <a:pt x="62484" y="0"/>
                  </a:lnTo>
                  <a:lnTo>
                    <a:pt x="187452" y="0"/>
                  </a:lnTo>
                  <a:lnTo>
                    <a:pt x="187452" y="210312"/>
                  </a:lnTo>
                  <a:lnTo>
                    <a:pt x="249936" y="210312"/>
                  </a:lnTo>
                  <a:lnTo>
                    <a:pt x="124968" y="335279"/>
                  </a:lnTo>
                  <a:lnTo>
                    <a:pt x="0" y="210312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143488" y="2295144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80">
                  <a:moveTo>
                    <a:pt x="187451" y="0"/>
                  </a:moveTo>
                  <a:lnTo>
                    <a:pt x="62483" y="0"/>
                  </a:lnTo>
                  <a:lnTo>
                    <a:pt x="62483" y="210311"/>
                  </a:lnTo>
                  <a:lnTo>
                    <a:pt x="0" y="210311"/>
                  </a:lnTo>
                  <a:lnTo>
                    <a:pt x="124967" y="335279"/>
                  </a:lnTo>
                  <a:lnTo>
                    <a:pt x="249935" y="210311"/>
                  </a:lnTo>
                  <a:lnTo>
                    <a:pt x="187451" y="210311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43488" y="2295144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90" h="335280">
                  <a:moveTo>
                    <a:pt x="0" y="210311"/>
                  </a:moveTo>
                  <a:lnTo>
                    <a:pt x="62483" y="210311"/>
                  </a:lnTo>
                  <a:lnTo>
                    <a:pt x="62483" y="0"/>
                  </a:lnTo>
                  <a:lnTo>
                    <a:pt x="187451" y="0"/>
                  </a:lnTo>
                  <a:lnTo>
                    <a:pt x="187451" y="210311"/>
                  </a:lnTo>
                  <a:lnTo>
                    <a:pt x="249935" y="210311"/>
                  </a:lnTo>
                  <a:lnTo>
                    <a:pt x="124967" y="335279"/>
                  </a:lnTo>
                  <a:lnTo>
                    <a:pt x="0" y="210311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1904" y="1578863"/>
              <a:ext cx="8394700" cy="2600325"/>
            </a:xfrm>
            <a:custGeom>
              <a:avLst/>
              <a:gdLst/>
              <a:ahLst/>
              <a:cxnLst/>
              <a:rect l="l" t="t" r="r" b="b"/>
              <a:pathLst>
                <a:path w="8394700" h="2600325">
                  <a:moveTo>
                    <a:pt x="53086" y="2288540"/>
                  </a:moveTo>
                  <a:lnTo>
                    <a:pt x="47498" y="2282952"/>
                  </a:lnTo>
                  <a:lnTo>
                    <a:pt x="33909" y="2282952"/>
                  </a:lnTo>
                  <a:lnTo>
                    <a:pt x="28321" y="2288540"/>
                  </a:lnTo>
                  <a:lnTo>
                    <a:pt x="28321" y="2337435"/>
                  </a:lnTo>
                  <a:lnTo>
                    <a:pt x="33909" y="2343023"/>
                  </a:lnTo>
                  <a:lnTo>
                    <a:pt x="47498" y="2343023"/>
                  </a:lnTo>
                  <a:lnTo>
                    <a:pt x="53086" y="2337435"/>
                  </a:lnTo>
                  <a:lnTo>
                    <a:pt x="53086" y="2288540"/>
                  </a:lnTo>
                  <a:close/>
                </a:path>
                <a:path w="8394700" h="2600325">
                  <a:moveTo>
                    <a:pt x="113665" y="2288540"/>
                  </a:moveTo>
                  <a:lnTo>
                    <a:pt x="108204" y="2282952"/>
                  </a:lnTo>
                  <a:lnTo>
                    <a:pt x="94615" y="2282952"/>
                  </a:lnTo>
                  <a:lnTo>
                    <a:pt x="89027" y="2288540"/>
                  </a:lnTo>
                  <a:lnTo>
                    <a:pt x="89027" y="2337435"/>
                  </a:lnTo>
                  <a:lnTo>
                    <a:pt x="94615" y="2343023"/>
                  </a:lnTo>
                  <a:lnTo>
                    <a:pt x="108204" y="2343023"/>
                  </a:lnTo>
                  <a:lnTo>
                    <a:pt x="113665" y="2337435"/>
                  </a:lnTo>
                  <a:lnTo>
                    <a:pt x="113665" y="2288540"/>
                  </a:lnTo>
                  <a:close/>
                </a:path>
                <a:path w="8394700" h="2600325">
                  <a:moveTo>
                    <a:pt x="174371" y="2288540"/>
                  </a:moveTo>
                  <a:lnTo>
                    <a:pt x="168910" y="2282952"/>
                  </a:lnTo>
                  <a:lnTo>
                    <a:pt x="155321" y="2282952"/>
                  </a:lnTo>
                  <a:lnTo>
                    <a:pt x="149733" y="2288540"/>
                  </a:lnTo>
                  <a:lnTo>
                    <a:pt x="149733" y="2337435"/>
                  </a:lnTo>
                  <a:lnTo>
                    <a:pt x="155321" y="2343023"/>
                  </a:lnTo>
                  <a:lnTo>
                    <a:pt x="168910" y="2343023"/>
                  </a:lnTo>
                  <a:lnTo>
                    <a:pt x="174371" y="2337435"/>
                  </a:lnTo>
                  <a:lnTo>
                    <a:pt x="174371" y="2288540"/>
                  </a:lnTo>
                  <a:close/>
                </a:path>
                <a:path w="8394700" h="2600325">
                  <a:moveTo>
                    <a:pt x="235064" y="2288540"/>
                  </a:moveTo>
                  <a:lnTo>
                    <a:pt x="229616" y="2282952"/>
                  </a:lnTo>
                  <a:lnTo>
                    <a:pt x="216014" y="2282952"/>
                  </a:lnTo>
                  <a:lnTo>
                    <a:pt x="210426" y="2288540"/>
                  </a:lnTo>
                  <a:lnTo>
                    <a:pt x="210426" y="2337435"/>
                  </a:lnTo>
                  <a:lnTo>
                    <a:pt x="216014" y="2343023"/>
                  </a:lnTo>
                  <a:lnTo>
                    <a:pt x="229616" y="2343023"/>
                  </a:lnTo>
                  <a:lnTo>
                    <a:pt x="235064" y="2337435"/>
                  </a:lnTo>
                  <a:lnTo>
                    <a:pt x="235064" y="2288540"/>
                  </a:lnTo>
                  <a:close/>
                </a:path>
                <a:path w="8394700" h="2600325">
                  <a:moveTo>
                    <a:pt x="295783" y="2288540"/>
                  </a:moveTo>
                  <a:lnTo>
                    <a:pt x="290322" y="2282952"/>
                  </a:lnTo>
                  <a:lnTo>
                    <a:pt x="276733" y="2282952"/>
                  </a:lnTo>
                  <a:lnTo>
                    <a:pt x="271145" y="2288540"/>
                  </a:lnTo>
                  <a:lnTo>
                    <a:pt x="271145" y="2337435"/>
                  </a:lnTo>
                  <a:lnTo>
                    <a:pt x="276733" y="2343023"/>
                  </a:lnTo>
                  <a:lnTo>
                    <a:pt x="290322" y="2343023"/>
                  </a:lnTo>
                  <a:lnTo>
                    <a:pt x="295783" y="2337435"/>
                  </a:lnTo>
                  <a:lnTo>
                    <a:pt x="295783" y="2288540"/>
                  </a:lnTo>
                  <a:close/>
                </a:path>
                <a:path w="8394700" h="2600325">
                  <a:moveTo>
                    <a:pt x="316992" y="2312924"/>
                  </a:moveTo>
                  <a:lnTo>
                    <a:pt x="306324" y="2312924"/>
                  </a:lnTo>
                  <a:lnTo>
                    <a:pt x="306324" y="2329053"/>
                  </a:lnTo>
                  <a:lnTo>
                    <a:pt x="304533" y="2338006"/>
                  </a:lnTo>
                  <a:lnTo>
                    <a:pt x="299643" y="2345309"/>
                  </a:lnTo>
                  <a:lnTo>
                    <a:pt x="292392" y="2350236"/>
                  </a:lnTo>
                  <a:lnTo>
                    <a:pt x="283451" y="2352040"/>
                  </a:lnTo>
                  <a:lnTo>
                    <a:pt x="274586" y="2350236"/>
                  </a:lnTo>
                  <a:lnTo>
                    <a:pt x="267309" y="2345309"/>
                  </a:lnTo>
                  <a:lnTo>
                    <a:pt x="262407" y="2338006"/>
                  </a:lnTo>
                  <a:lnTo>
                    <a:pt x="260604" y="2329053"/>
                  </a:lnTo>
                  <a:lnTo>
                    <a:pt x="260604" y="2312924"/>
                  </a:lnTo>
                  <a:lnTo>
                    <a:pt x="253619" y="2312924"/>
                  </a:lnTo>
                  <a:lnTo>
                    <a:pt x="253619" y="2558669"/>
                  </a:lnTo>
                  <a:lnTo>
                    <a:pt x="250444" y="2561844"/>
                  </a:lnTo>
                  <a:lnTo>
                    <a:pt x="66548" y="2561844"/>
                  </a:lnTo>
                  <a:lnTo>
                    <a:pt x="63373" y="2558669"/>
                  </a:lnTo>
                  <a:lnTo>
                    <a:pt x="63373" y="2550795"/>
                  </a:lnTo>
                  <a:lnTo>
                    <a:pt x="66548" y="2547747"/>
                  </a:lnTo>
                  <a:lnTo>
                    <a:pt x="250444" y="2547747"/>
                  </a:lnTo>
                  <a:lnTo>
                    <a:pt x="253619" y="2550795"/>
                  </a:lnTo>
                  <a:lnTo>
                    <a:pt x="253619" y="2526157"/>
                  </a:lnTo>
                  <a:lnTo>
                    <a:pt x="250444" y="2529332"/>
                  </a:lnTo>
                  <a:lnTo>
                    <a:pt x="66548" y="2529332"/>
                  </a:lnTo>
                  <a:lnTo>
                    <a:pt x="63373" y="2526157"/>
                  </a:lnTo>
                  <a:lnTo>
                    <a:pt x="63373" y="2518410"/>
                  </a:lnTo>
                  <a:lnTo>
                    <a:pt x="66548" y="2515235"/>
                  </a:lnTo>
                  <a:lnTo>
                    <a:pt x="250444" y="2515235"/>
                  </a:lnTo>
                  <a:lnTo>
                    <a:pt x="253619" y="2518410"/>
                  </a:lnTo>
                  <a:lnTo>
                    <a:pt x="253619" y="2493645"/>
                  </a:lnTo>
                  <a:lnTo>
                    <a:pt x="250444" y="2496820"/>
                  </a:lnTo>
                  <a:lnTo>
                    <a:pt x="66548" y="2496820"/>
                  </a:lnTo>
                  <a:lnTo>
                    <a:pt x="63373" y="2493645"/>
                  </a:lnTo>
                  <a:lnTo>
                    <a:pt x="63373" y="2485898"/>
                  </a:lnTo>
                  <a:lnTo>
                    <a:pt x="66548" y="2482723"/>
                  </a:lnTo>
                  <a:lnTo>
                    <a:pt x="250444" y="2482723"/>
                  </a:lnTo>
                  <a:lnTo>
                    <a:pt x="253619" y="2485898"/>
                  </a:lnTo>
                  <a:lnTo>
                    <a:pt x="253619" y="2461133"/>
                  </a:lnTo>
                  <a:lnTo>
                    <a:pt x="250444" y="2464308"/>
                  </a:lnTo>
                  <a:lnTo>
                    <a:pt x="66548" y="2464308"/>
                  </a:lnTo>
                  <a:lnTo>
                    <a:pt x="63373" y="2461133"/>
                  </a:lnTo>
                  <a:lnTo>
                    <a:pt x="63373" y="2453386"/>
                  </a:lnTo>
                  <a:lnTo>
                    <a:pt x="66548" y="2450211"/>
                  </a:lnTo>
                  <a:lnTo>
                    <a:pt x="250444" y="2450211"/>
                  </a:lnTo>
                  <a:lnTo>
                    <a:pt x="253619" y="2453386"/>
                  </a:lnTo>
                  <a:lnTo>
                    <a:pt x="253619" y="2428621"/>
                  </a:lnTo>
                  <a:lnTo>
                    <a:pt x="250444" y="2431796"/>
                  </a:lnTo>
                  <a:lnTo>
                    <a:pt x="66548" y="2431796"/>
                  </a:lnTo>
                  <a:lnTo>
                    <a:pt x="63373" y="2428621"/>
                  </a:lnTo>
                  <a:lnTo>
                    <a:pt x="63373" y="2420874"/>
                  </a:lnTo>
                  <a:lnTo>
                    <a:pt x="66548" y="2417699"/>
                  </a:lnTo>
                  <a:lnTo>
                    <a:pt x="250444" y="2417699"/>
                  </a:lnTo>
                  <a:lnTo>
                    <a:pt x="253619" y="2420874"/>
                  </a:lnTo>
                  <a:lnTo>
                    <a:pt x="253619" y="2396109"/>
                  </a:lnTo>
                  <a:lnTo>
                    <a:pt x="250444" y="2399284"/>
                  </a:lnTo>
                  <a:lnTo>
                    <a:pt x="66548" y="2399284"/>
                  </a:lnTo>
                  <a:lnTo>
                    <a:pt x="63373" y="2396109"/>
                  </a:lnTo>
                  <a:lnTo>
                    <a:pt x="63373" y="2388362"/>
                  </a:lnTo>
                  <a:lnTo>
                    <a:pt x="66548" y="2385187"/>
                  </a:lnTo>
                  <a:lnTo>
                    <a:pt x="250444" y="2385187"/>
                  </a:lnTo>
                  <a:lnTo>
                    <a:pt x="253619" y="2388362"/>
                  </a:lnTo>
                  <a:lnTo>
                    <a:pt x="253619" y="2312924"/>
                  </a:lnTo>
                  <a:lnTo>
                    <a:pt x="245745" y="2312924"/>
                  </a:lnTo>
                  <a:lnTo>
                    <a:pt x="245745" y="2329053"/>
                  </a:lnTo>
                  <a:lnTo>
                    <a:pt x="243928" y="2338006"/>
                  </a:lnTo>
                  <a:lnTo>
                    <a:pt x="239001" y="2345309"/>
                  </a:lnTo>
                  <a:lnTo>
                    <a:pt x="231698" y="2350236"/>
                  </a:lnTo>
                  <a:lnTo>
                    <a:pt x="222758" y="2352040"/>
                  </a:lnTo>
                  <a:lnTo>
                    <a:pt x="213880" y="2350236"/>
                  </a:lnTo>
                  <a:lnTo>
                    <a:pt x="206603" y="2345309"/>
                  </a:lnTo>
                  <a:lnTo>
                    <a:pt x="201701" y="2338006"/>
                  </a:lnTo>
                  <a:lnTo>
                    <a:pt x="199898" y="2329053"/>
                  </a:lnTo>
                  <a:lnTo>
                    <a:pt x="199898" y="2312924"/>
                  </a:lnTo>
                  <a:lnTo>
                    <a:pt x="185039" y="2312924"/>
                  </a:lnTo>
                  <a:lnTo>
                    <a:pt x="185039" y="2329053"/>
                  </a:lnTo>
                  <a:lnTo>
                    <a:pt x="183222" y="2338006"/>
                  </a:lnTo>
                  <a:lnTo>
                    <a:pt x="178308" y="2345309"/>
                  </a:lnTo>
                  <a:lnTo>
                    <a:pt x="170992" y="2350236"/>
                  </a:lnTo>
                  <a:lnTo>
                    <a:pt x="162052" y="2352040"/>
                  </a:lnTo>
                  <a:lnTo>
                    <a:pt x="153174" y="2350236"/>
                  </a:lnTo>
                  <a:lnTo>
                    <a:pt x="145897" y="2345309"/>
                  </a:lnTo>
                  <a:lnTo>
                    <a:pt x="140995" y="2338006"/>
                  </a:lnTo>
                  <a:lnTo>
                    <a:pt x="139192" y="2329053"/>
                  </a:lnTo>
                  <a:lnTo>
                    <a:pt x="139192" y="2312924"/>
                  </a:lnTo>
                  <a:lnTo>
                    <a:pt x="124333" y="2312924"/>
                  </a:lnTo>
                  <a:lnTo>
                    <a:pt x="124333" y="2329053"/>
                  </a:lnTo>
                  <a:lnTo>
                    <a:pt x="122516" y="2338006"/>
                  </a:lnTo>
                  <a:lnTo>
                    <a:pt x="117602" y="2345309"/>
                  </a:lnTo>
                  <a:lnTo>
                    <a:pt x="110286" y="2350236"/>
                  </a:lnTo>
                  <a:lnTo>
                    <a:pt x="101346" y="2352040"/>
                  </a:lnTo>
                  <a:lnTo>
                    <a:pt x="92468" y="2350236"/>
                  </a:lnTo>
                  <a:lnTo>
                    <a:pt x="85191" y="2345309"/>
                  </a:lnTo>
                  <a:lnTo>
                    <a:pt x="80289" y="2338006"/>
                  </a:lnTo>
                  <a:lnTo>
                    <a:pt x="78486" y="2329053"/>
                  </a:lnTo>
                  <a:lnTo>
                    <a:pt x="78486" y="2312924"/>
                  </a:lnTo>
                  <a:lnTo>
                    <a:pt x="63627" y="2312924"/>
                  </a:lnTo>
                  <a:lnTo>
                    <a:pt x="63627" y="2329053"/>
                  </a:lnTo>
                  <a:lnTo>
                    <a:pt x="61810" y="2338006"/>
                  </a:lnTo>
                  <a:lnTo>
                    <a:pt x="56896" y="2345309"/>
                  </a:lnTo>
                  <a:lnTo>
                    <a:pt x="49580" y="2350236"/>
                  </a:lnTo>
                  <a:lnTo>
                    <a:pt x="40640" y="2352040"/>
                  </a:lnTo>
                  <a:lnTo>
                    <a:pt x="31762" y="2350236"/>
                  </a:lnTo>
                  <a:lnTo>
                    <a:pt x="24485" y="2345309"/>
                  </a:lnTo>
                  <a:lnTo>
                    <a:pt x="19583" y="2338006"/>
                  </a:lnTo>
                  <a:lnTo>
                    <a:pt x="17780" y="2329053"/>
                  </a:lnTo>
                  <a:lnTo>
                    <a:pt x="17780" y="2312924"/>
                  </a:lnTo>
                  <a:lnTo>
                    <a:pt x="0" y="2312924"/>
                  </a:lnTo>
                  <a:lnTo>
                    <a:pt x="0" y="2599944"/>
                  </a:lnTo>
                  <a:lnTo>
                    <a:pt x="316992" y="2599944"/>
                  </a:lnTo>
                  <a:lnTo>
                    <a:pt x="316992" y="2561844"/>
                  </a:lnTo>
                  <a:lnTo>
                    <a:pt x="316992" y="2547747"/>
                  </a:lnTo>
                  <a:lnTo>
                    <a:pt x="316992" y="2352040"/>
                  </a:lnTo>
                  <a:lnTo>
                    <a:pt x="316992" y="2312924"/>
                  </a:lnTo>
                  <a:close/>
                </a:path>
                <a:path w="8394700" h="2600325">
                  <a:moveTo>
                    <a:pt x="2743835" y="1714881"/>
                  </a:moveTo>
                  <a:lnTo>
                    <a:pt x="2697607" y="1714881"/>
                  </a:lnTo>
                  <a:lnTo>
                    <a:pt x="2697607" y="1800225"/>
                  </a:lnTo>
                  <a:lnTo>
                    <a:pt x="2743835" y="1800225"/>
                  </a:lnTo>
                  <a:lnTo>
                    <a:pt x="2743835" y="1714881"/>
                  </a:lnTo>
                  <a:close/>
                </a:path>
                <a:path w="8394700" h="2600325">
                  <a:moveTo>
                    <a:pt x="2814955" y="1679321"/>
                  </a:moveTo>
                  <a:lnTo>
                    <a:pt x="2768727" y="1679321"/>
                  </a:lnTo>
                  <a:lnTo>
                    <a:pt x="2768727" y="1800225"/>
                  </a:lnTo>
                  <a:lnTo>
                    <a:pt x="2814955" y="1800225"/>
                  </a:lnTo>
                  <a:lnTo>
                    <a:pt x="2814955" y="1679321"/>
                  </a:lnTo>
                  <a:close/>
                </a:path>
                <a:path w="8394700" h="2600325">
                  <a:moveTo>
                    <a:pt x="2886075" y="1643761"/>
                  </a:moveTo>
                  <a:lnTo>
                    <a:pt x="2839847" y="1643761"/>
                  </a:lnTo>
                  <a:lnTo>
                    <a:pt x="2839847" y="1800225"/>
                  </a:lnTo>
                  <a:lnTo>
                    <a:pt x="2886075" y="1800225"/>
                  </a:lnTo>
                  <a:lnTo>
                    <a:pt x="2886075" y="1643761"/>
                  </a:lnTo>
                  <a:close/>
                </a:path>
                <a:path w="8394700" h="2600325">
                  <a:moveTo>
                    <a:pt x="2942336" y="1536192"/>
                  </a:moveTo>
                  <a:lnTo>
                    <a:pt x="2887218" y="1534033"/>
                  </a:lnTo>
                  <a:lnTo>
                    <a:pt x="2894584" y="1546860"/>
                  </a:lnTo>
                  <a:lnTo>
                    <a:pt x="2696591" y="1661160"/>
                  </a:lnTo>
                  <a:lnTo>
                    <a:pt x="2711323" y="1686687"/>
                  </a:lnTo>
                  <a:lnTo>
                    <a:pt x="2909316" y="1572387"/>
                  </a:lnTo>
                  <a:lnTo>
                    <a:pt x="2916682" y="1585214"/>
                  </a:lnTo>
                  <a:lnTo>
                    <a:pt x="2923387" y="1572387"/>
                  </a:lnTo>
                  <a:lnTo>
                    <a:pt x="2942336" y="1536192"/>
                  </a:lnTo>
                  <a:close/>
                </a:path>
                <a:path w="8394700" h="2600325">
                  <a:moveTo>
                    <a:pt x="2957195" y="1608201"/>
                  </a:moveTo>
                  <a:lnTo>
                    <a:pt x="2910967" y="1608201"/>
                  </a:lnTo>
                  <a:lnTo>
                    <a:pt x="2910967" y="1800225"/>
                  </a:lnTo>
                  <a:lnTo>
                    <a:pt x="2957195" y="1800225"/>
                  </a:lnTo>
                  <a:lnTo>
                    <a:pt x="2957195" y="1608201"/>
                  </a:lnTo>
                  <a:close/>
                </a:path>
                <a:path w="8394700" h="2600325">
                  <a:moveTo>
                    <a:pt x="2977896" y="1814068"/>
                  </a:moveTo>
                  <a:lnTo>
                    <a:pt x="2675636" y="1814068"/>
                  </a:lnTo>
                  <a:lnTo>
                    <a:pt x="2675636" y="1511808"/>
                  </a:lnTo>
                  <a:lnTo>
                    <a:pt x="2657856" y="1511808"/>
                  </a:lnTo>
                  <a:lnTo>
                    <a:pt x="2657856" y="1831848"/>
                  </a:lnTo>
                  <a:lnTo>
                    <a:pt x="2977896" y="1831848"/>
                  </a:lnTo>
                  <a:lnTo>
                    <a:pt x="2977896" y="1814068"/>
                  </a:lnTo>
                  <a:close/>
                </a:path>
                <a:path w="8394700" h="2600325">
                  <a:moveTo>
                    <a:pt x="8394192" y="82423"/>
                  </a:moveTo>
                  <a:lnTo>
                    <a:pt x="8380984" y="82423"/>
                  </a:lnTo>
                  <a:lnTo>
                    <a:pt x="8380984" y="47752"/>
                  </a:lnTo>
                  <a:lnTo>
                    <a:pt x="8351393" y="48006"/>
                  </a:lnTo>
                  <a:lnTo>
                    <a:pt x="8337626" y="5613"/>
                  </a:lnTo>
                  <a:lnTo>
                    <a:pt x="8301609" y="0"/>
                  </a:lnTo>
                  <a:lnTo>
                    <a:pt x="8278762" y="3149"/>
                  </a:lnTo>
                  <a:lnTo>
                    <a:pt x="8258010" y="11938"/>
                  </a:lnTo>
                  <a:lnTo>
                    <a:pt x="8238452" y="25971"/>
                  </a:lnTo>
                  <a:lnTo>
                    <a:pt x="8219186" y="44831"/>
                  </a:lnTo>
                  <a:lnTo>
                    <a:pt x="8219186" y="308483"/>
                  </a:lnTo>
                  <a:lnTo>
                    <a:pt x="8252282" y="285635"/>
                  </a:lnTo>
                  <a:lnTo>
                    <a:pt x="8286140" y="272059"/>
                  </a:lnTo>
                  <a:lnTo>
                    <a:pt x="8319770" y="268503"/>
                  </a:lnTo>
                  <a:lnTo>
                    <a:pt x="8352155" y="275717"/>
                  </a:lnTo>
                  <a:lnTo>
                    <a:pt x="8351520" y="58801"/>
                  </a:lnTo>
                  <a:lnTo>
                    <a:pt x="8367649" y="58801"/>
                  </a:lnTo>
                  <a:lnTo>
                    <a:pt x="8366633" y="302260"/>
                  </a:lnTo>
                  <a:lnTo>
                    <a:pt x="8326120" y="290893"/>
                  </a:lnTo>
                  <a:lnTo>
                    <a:pt x="8291855" y="290106"/>
                  </a:lnTo>
                  <a:lnTo>
                    <a:pt x="8258111" y="297268"/>
                  </a:lnTo>
                  <a:lnTo>
                    <a:pt x="8219186" y="309753"/>
                  </a:lnTo>
                  <a:lnTo>
                    <a:pt x="8219186" y="311531"/>
                  </a:lnTo>
                  <a:lnTo>
                    <a:pt x="8209534" y="309880"/>
                  </a:lnTo>
                  <a:lnTo>
                    <a:pt x="8171510" y="297662"/>
                  </a:lnTo>
                  <a:lnTo>
                    <a:pt x="8136839" y="289267"/>
                  </a:lnTo>
                  <a:lnTo>
                    <a:pt x="8101139" y="288709"/>
                  </a:lnTo>
                  <a:lnTo>
                    <a:pt x="8060055" y="300101"/>
                  </a:lnTo>
                  <a:lnTo>
                    <a:pt x="8061071" y="58801"/>
                  </a:lnTo>
                  <a:lnTo>
                    <a:pt x="8077200" y="58801"/>
                  </a:lnTo>
                  <a:lnTo>
                    <a:pt x="8076565" y="275717"/>
                  </a:lnTo>
                  <a:lnTo>
                    <a:pt x="8108950" y="268503"/>
                  </a:lnTo>
                  <a:lnTo>
                    <a:pt x="8142567" y="272059"/>
                  </a:lnTo>
                  <a:lnTo>
                    <a:pt x="8176425" y="285635"/>
                  </a:lnTo>
                  <a:lnTo>
                    <a:pt x="8209534" y="308483"/>
                  </a:lnTo>
                  <a:lnTo>
                    <a:pt x="8209534" y="44831"/>
                  </a:lnTo>
                  <a:lnTo>
                    <a:pt x="8190255" y="25971"/>
                  </a:lnTo>
                  <a:lnTo>
                    <a:pt x="8170697" y="11938"/>
                  </a:lnTo>
                  <a:lnTo>
                    <a:pt x="8149945" y="3149"/>
                  </a:lnTo>
                  <a:lnTo>
                    <a:pt x="8127111" y="0"/>
                  </a:lnTo>
                  <a:lnTo>
                    <a:pt x="8115833" y="558"/>
                  </a:lnTo>
                  <a:lnTo>
                    <a:pt x="8103844" y="2425"/>
                  </a:lnTo>
                  <a:lnTo>
                    <a:pt x="8091081" y="5613"/>
                  </a:lnTo>
                  <a:lnTo>
                    <a:pt x="8077454" y="10160"/>
                  </a:lnTo>
                  <a:lnTo>
                    <a:pt x="8077327" y="48006"/>
                  </a:lnTo>
                  <a:lnTo>
                    <a:pt x="8045958" y="47752"/>
                  </a:lnTo>
                  <a:lnTo>
                    <a:pt x="8045958" y="82423"/>
                  </a:lnTo>
                  <a:lnTo>
                    <a:pt x="8034528" y="82423"/>
                  </a:lnTo>
                  <a:lnTo>
                    <a:pt x="8034528" y="338328"/>
                  </a:lnTo>
                  <a:lnTo>
                    <a:pt x="8394192" y="338328"/>
                  </a:lnTo>
                  <a:lnTo>
                    <a:pt x="8394192" y="82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45535" y="5879591"/>
              <a:ext cx="8110855" cy="0"/>
            </a:xfrm>
            <a:custGeom>
              <a:avLst/>
              <a:gdLst/>
              <a:ahLst/>
              <a:cxnLst/>
              <a:rect l="l" t="t" r="r" b="b"/>
              <a:pathLst>
                <a:path w="8110855">
                  <a:moveTo>
                    <a:pt x="8110346" y="0"/>
                  </a:moveTo>
                  <a:lnTo>
                    <a:pt x="0" y="0"/>
                  </a:lnTo>
                </a:path>
              </a:pathLst>
            </a:custGeom>
            <a:ln w="670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4847" y="5504688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79">
                  <a:moveTo>
                    <a:pt x="396240" y="0"/>
                  </a:moveTo>
                  <a:lnTo>
                    <a:pt x="350033" y="2665"/>
                  </a:lnTo>
                  <a:lnTo>
                    <a:pt x="305390" y="10465"/>
                  </a:lnTo>
                  <a:lnTo>
                    <a:pt x="262611" y="23100"/>
                  </a:lnTo>
                  <a:lnTo>
                    <a:pt x="221990" y="40274"/>
                  </a:lnTo>
                  <a:lnTo>
                    <a:pt x="183827" y="61690"/>
                  </a:lnTo>
                  <a:lnTo>
                    <a:pt x="148418" y="87050"/>
                  </a:lnTo>
                  <a:lnTo>
                    <a:pt x="116062" y="116057"/>
                  </a:lnTo>
                  <a:lnTo>
                    <a:pt x="87054" y="148413"/>
                  </a:lnTo>
                  <a:lnTo>
                    <a:pt x="61693" y="183822"/>
                  </a:lnTo>
                  <a:lnTo>
                    <a:pt x="40277" y="221985"/>
                  </a:lnTo>
                  <a:lnTo>
                    <a:pt x="23102" y="262606"/>
                  </a:lnTo>
                  <a:lnTo>
                    <a:pt x="10465" y="305386"/>
                  </a:lnTo>
                  <a:lnTo>
                    <a:pt x="2666" y="350030"/>
                  </a:lnTo>
                  <a:lnTo>
                    <a:pt x="0" y="396240"/>
                  </a:lnTo>
                  <a:lnTo>
                    <a:pt x="2666" y="442449"/>
                  </a:lnTo>
                  <a:lnTo>
                    <a:pt x="10465" y="487093"/>
                  </a:lnTo>
                  <a:lnTo>
                    <a:pt x="23102" y="529873"/>
                  </a:lnTo>
                  <a:lnTo>
                    <a:pt x="40277" y="570494"/>
                  </a:lnTo>
                  <a:lnTo>
                    <a:pt x="61693" y="608657"/>
                  </a:lnTo>
                  <a:lnTo>
                    <a:pt x="87054" y="644066"/>
                  </a:lnTo>
                  <a:lnTo>
                    <a:pt x="116062" y="676422"/>
                  </a:lnTo>
                  <a:lnTo>
                    <a:pt x="148418" y="705429"/>
                  </a:lnTo>
                  <a:lnTo>
                    <a:pt x="183827" y="730789"/>
                  </a:lnTo>
                  <a:lnTo>
                    <a:pt x="221990" y="752205"/>
                  </a:lnTo>
                  <a:lnTo>
                    <a:pt x="262611" y="769379"/>
                  </a:lnTo>
                  <a:lnTo>
                    <a:pt x="305390" y="782014"/>
                  </a:lnTo>
                  <a:lnTo>
                    <a:pt x="350033" y="789814"/>
                  </a:lnTo>
                  <a:lnTo>
                    <a:pt x="396240" y="792480"/>
                  </a:lnTo>
                  <a:lnTo>
                    <a:pt x="442446" y="789814"/>
                  </a:lnTo>
                  <a:lnTo>
                    <a:pt x="487089" y="782014"/>
                  </a:lnTo>
                  <a:lnTo>
                    <a:pt x="529868" y="769379"/>
                  </a:lnTo>
                  <a:lnTo>
                    <a:pt x="570489" y="752205"/>
                  </a:lnTo>
                  <a:lnTo>
                    <a:pt x="608652" y="730789"/>
                  </a:lnTo>
                  <a:lnTo>
                    <a:pt x="644061" y="705429"/>
                  </a:lnTo>
                  <a:lnTo>
                    <a:pt x="676417" y="676422"/>
                  </a:lnTo>
                  <a:lnTo>
                    <a:pt x="705425" y="644066"/>
                  </a:lnTo>
                  <a:lnTo>
                    <a:pt x="730786" y="608657"/>
                  </a:lnTo>
                  <a:lnTo>
                    <a:pt x="752202" y="570494"/>
                  </a:lnTo>
                  <a:lnTo>
                    <a:pt x="769377" y="529873"/>
                  </a:lnTo>
                  <a:lnTo>
                    <a:pt x="782014" y="487093"/>
                  </a:lnTo>
                  <a:lnTo>
                    <a:pt x="789813" y="442449"/>
                  </a:lnTo>
                  <a:lnTo>
                    <a:pt x="792479" y="396240"/>
                  </a:lnTo>
                  <a:lnTo>
                    <a:pt x="789813" y="350030"/>
                  </a:lnTo>
                  <a:lnTo>
                    <a:pt x="782014" y="305386"/>
                  </a:lnTo>
                  <a:lnTo>
                    <a:pt x="769377" y="262606"/>
                  </a:lnTo>
                  <a:lnTo>
                    <a:pt x="752202" y="221985"/>
                  </a:lnTo>
                  <a:lnTo>
                    <a:pt x="730786" y="183822"/>
                  </a:lnTo>
                  <a:lnTo>
                    <a:pt x="705425" y="148413"/>
                  </a:lnTo>
                  <a:lnTo>
                    <a:pt x="676417" y="116057"/>
                  </a:lnTo>
                  <a:lnTo>
                    <a:pt x="644061" y="87050"/>
                  </a:lnTo>
                  <a:lnTo>
                    <a:pt x="608652" y="61690"/>
                  </a:lnTo>
                  <a:lnTo>
                    <a:pt x="570489" y="40274"/>
                  </a:lnTo>
                  <a:lnTo>
                    <a:pt x="529868" y="23100"/>
                  </a:lnTo>
                  <a:lnTo>
                    <a:pt x="487089" y="10465"/>
                  </a:lnTo>
                  <a:lnTo>
                    <a:pt x="442446" y="2665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309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25767" y="5765571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294639" y="258076"/>
                  </a:moveTo>
                  <a:lnTo>
                    <a:pt x="258063" y="294640"/>
                  </a:lnTo>
                  <a:lnTo>
                    <a:pt x="261492" y="298119"/>
                  </a:lnTo>
                  <a:lnTo>
                    <a:pt x="265049" y="301599"/>
                  </a:lnTo>
                  <a:lnTo>
                    <a:pt x="274192" y="310857"/>
                  </a:lnTo>
                  <a:lnTo>
                    <a:pt x="283590" y="310857"/>
                  </a:lnTo>
                  <a:lnTo>
                    <a:pt x="289432" y="305079"/>
                  </a:lnTo>
                  <a:lnTo>
                    <a:pt x="310768" y="283641"/>
                  </a:lnTo>
                  <a:lnTo>
                    <a:pt x="310768" y="274294"/>
                  </a:lnTo>
                  <a:lnTo>
                    <a:pt x="294639" y="258076"/>
                  </a:lnTo>
                  <a:close/>
                </a:path>
                <a:path w="311150" h="311150">
                  <a:moveTo>
                    <a:pt x="237233" y="200748"/>
                  </a:moveTo>
                  <a:lnTo>
                    <a:pt x="164083" y="200748"/>
                  </a:lnTo>
                  <a:lnTo>
                    <a:pt x="254126" y="290779"/>
                  </a:lnTo>
                  <a:lnTo>
                    <a:pt x="290702" y="254203"/>
                  </a:lnTo>
                  <a:lnTo>
                    <a:pt x="237233" y="200748"/>
                  </a:lnTo>
                  <a:close/>
                </a:path>
                <a:path w="311150" h="311150">
                  <a:moveTo>
                    <a:pt x="108965" y="0"/>
                  </a:moveTo>
                  <a:lnTo>
                    <a:pt x="66544" y="8562"/>
                  </a:lnTo>
                  <a:lnTo>
                    <a:pt x="31908" y="31913"/>
                  </a:lnTo>
                  <a:lnTo>
                    <a:pt x="8560" y="66549"/>
                  </a:lnTo>
                  <a:lnTo>
                    <a:pt x="0" y="108966"/>
                  </a:lnTo>
                  <a:lnTo>
                    <a:pt x="8560" y="151384"/>
                  </a:lnTo>
                  <a:lnTo>
                    <a:pt x="31908" y="186024"/>
                  </a:lnTo>
                  <a:lnTo>
                    <a:pt x="66544" y="209380"/>
                  </a:lnTo>
                  <a:lnTo>
                    <a:pt x="108965" y="217944"/>
                  </a:lnTo>
                  <a:lnTo>
                    <a:pt x="124096" y="216875"/>
                  </a:lnTo>
                  <a:lnTo>
                    <a:pt x="138477" y="213661"/>
                  </a:lnTo>
                  <a:lnTo>
                    <a:pt x="151882" y="208289"/>
                  </a:lnTo>
                  <a:lnTo>
                    <a:pt x="164083" y="200748"/>
                  </a:lnTo>
                  <a:lnTo>
                    <a:pt x="237233" y="200748"/>
                  </a:lnTo>
                  <a:lnTo>
                    <a:pt x="229802" y="193319"/>
                  </a:lnTo>
                  <a:lnTo>
                    <a:pt x="108965" y="193319"/>
                  </a:lnTo>
                  <a:lnTo>
                    <a:pt x="76126" y="186690"/>
                  </a:lnTo>
                  <a:lnTo>
                    <a:pt x="49323" y="168611"/>
                  </a:lnTo>
                  <a:lnTo>
                    <a:pt x="31259" y="141798"/>
                  </a:lnTo>
                  <a:lnTo>
                    <a:pt x="24637" y="108966"/>
                  </a:lnTo>
                  <a:lnTo>
                    <a:pt x="31259" y="76135"/>
                  </a:lnTo>
                  <a:lnTo>
                    <a:pt x="49323" y="49326"/>
                  </a:lnTo>
                  <a:lnTo>
                    <a:pt x="76126" y="31252"/>
                  </a:lnTo>
                  <a:lnTo>
                    <a:pt x="108965" y="24625"/>
                  </a:lnTo>
                  <a:lnTo>
                    <a:pt x="175213" y="24625"/>
                  </a:lnTo>
                  <a:lnTo>
                    <a:pt x="151387" y="8562"/>
                  </a:lnTo>
                  <a:lnTo>
                    <a:pt x="108965" y="0"/>
                  </a:lnTo>
                  <a:close/>
                </a:path>
                <a:path w="311150" h="311150">
                  <a:moveTo>
                    <a:pt x="175213" y="24625"/>
                  </a:moveTo>
                  <a:lnTo>
                    <a:pt x="108965" y="24625"/>
                  </a:lnTo>
                  <a:lnTo>
                    <a:pt x="141805" y="31252"/>
                  </a:lnTo>
                  <a:lnTo>
                    <a:pt x="168608" y="49326"/>
                  </a:lnTo>
                  <a:lnTo>
                    <a:pt x="186672" y="76135"/>
                  </a:lnTo>
                  <a:lnTo>
                    <a:pt x="193293" y="108966"/>
                  </a:lnTo>
                  <a:lnTo>
                    <a:pt x="186672" y="141798"/>
                  </a:lnTo>
                  <a:lnTo>
                    <a:pt x="168608" y="168611"/>
                  </a:lnTo>
                  <a:lnTo>
                    <a:pt x="141805" y="186690"/>
                  </a:lnTo>
                  <a:lnTo>
                    <a:pt x="108965" y="193319"/>
                  </a:lnTo>
                  <a:lnTo>
                    <a:pt x="229802" y="193319"/>
                  </a:lnTo>
                  <a:lnTo>
                    <a:pt x="200659" y="164185"/>
                  </a:lnTo>
                  <a:lnTo>
                    <a:pt x="208234" y="151933"/>
                  </a:lnTo>
                  <a:lnTo>
                    <a:pt x="213629" y="138495"/>
                  </a:lnTo>
                  <a:lnTo>
                    <a:pt x="216858" y="124096"/>
                  </a:lnTo>
                  <a:lnTo>
                    <a:pt x="217931" y="108966"/>
                  </a:lnTo>
                  <a:lnTo>
                    <a:pt x="209371" y="66549"/>
                  </a:lnTo>
                  <a:lnTo>
                    <a:pt x="186023" y="31913"/>
                  </a:lnTo>
                  <a:lnTo>
                    <a:pt x="175213" y="24625"/>
                  </a:lnTo>
                  <a:close/>
                </a:path>
                <a:path w="311150" h="311150">
                  <a:moveTo>
                    <a:pt x="153099" y="46426"/>
                  </a:moveTo>
                  <a:lnTo>
                    <a:pt x="113928" y="46426"/>
                  </a:lnTo>
                  <a:lnTo>
                    <a:pt x="127365" y="48999"/>
                  </a:lnTo>
                  <a:lnTo>
                    <a:pt x="139920" y="54426"/>
                  </a:lnTo>
                  <a:lnTo>
                    <a:pt x="166877" y="84950"/>
                  </a:lnTo>
                  <a:lnTo>
                    <a:pt x="171576" y="111912"/>
                  </a:lnTo>
                  <a:lnTo>
                    <a:pt x="185927" y="112572"/>
                  </a:lnTo>
                  <a:lnTo>
                    <a:pt x="184820" y="95608"/>
                  </a:lnTo>
                  <a:lnTo>
                    <a:pt x="180117" y="79478"/>
                  </a:lnTo>
                  <a:lnTo>
                    <a:pt x="172033" y="64750"/>
                  </a:lnTo>
                  <a:lnTo>
                    <a:pt x="160781" y="51993"/>
                  </a:lnTo>
                  <a:lnTo>
                    <a:pt x="153099" y="46426"/>
                  </a:lnTo>
                  <a:close/>
                </a:path>
                <a:path w="311150" h="311150">
                  <a:moveTo>
                    <a:pt x="115044" y="32171"/>
                  </a:moveTo>
                  <a:lnTo>
                    <a:pt x="98043" y="32689"/>
                  </a:lnTo>
                  <a:lnTo>
                    <a:pt x="100075" y="46850"/>
                  </a:lnTo>
                  <a:lnTo>
                    <a:pt x="113928" y="46426"/>
                  </a:lnTo>
                  <a:lnTo>
                    <a:pt x="153099" y="46426"/>
                  </a:lnTo>
                  <a:lnTo>
                    <a:pt x="146996" y="42003"/>
                  </a:lnTo>
                  <a:lnTo>
                    <a:pt x="131556" y="35336"/>
                  </a:lnTo>
                  <a:lnTo>
                    <a:pt x="115044" y="32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30" dirty="0"/>
              <a:t> </a:t>
            </a:r>
            <a:r>
              <a:rPr dirty="0"/>
              <a:t>Processes</a:t>
            </a:r>
            <a:r>
              <a:rPr spc="-3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Schedule</a:t>
            </a:r>
            <a:r>
              <a:rPr spc="-65" dirty="0"/>
              <a:t> </a:t>
            </a:r>
            <a:r>
              <a:rPr spc="-10" dirty="0"/>
              <a:t>Management</a:t>
            </a: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3801" y="806704"/>
            <a:ext cx="836041" cy="40970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11644" y="4977384"/>
            <a:ext cx="713994" cy="16586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43318" y="5221223"/>
            <a:ext cx="860932" cy="165862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081527" y="4465320"/>
            <a:ext cx="262255" cy="347980"/>
            <a:chOff x="3081527" y="4465320"/>
            <a:chExt cx="262255" cy="347980"/>
          </a:xfrm>
        </p:grpSpPr>
        <p:sp>
          <p:nvSpPr>
            <p:cNvPr id="35" name="object 35"/>
            <p:cNvSpPr/>
            <p:nvPr/>
          </p:nvSpPr>
          <p:spPr>
            <a:xfrm>
              <a:off x="3087623" y="4471416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89" h="335279">
                  <a:moveTo>
                    <a:pt x="187451" y="0"/>
                  </a:moveTo>
                  <a:lnTo>
                    <a:pt x="62483" y="0"/>
                  </a:lnTo>
                  <a:lnTo>
                    <a:pt x="62483" y="210311"/>
                  </a:lnTo>
                  <a:lnTo>
                    <a:pt x="0" y="210311"/>
                  </a:lnTo>
                  <a:lnTo>
                    <a:pt x="124968" y="335279"/>
                  </a:lnTo>
                  <a:lnTo>
                    <a:pt x="249936" y="210311"/>
                  </a:lnTo>
                  <a:lnTo>
                    <a:pt x="187451" y="210311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87623" y="4471416"/>
              <a:ext cx="250190" cy="335280"/>
            </a:xfrm>
            <a:custGeom>
              <a:avLst/>
              <a:gdLst/>
              <a:ahLst/>
              <a:cxnLst/>
              <a:rect l="l" t="t" r="r" b="b"/>
              <a:pathLst>
                <a:path w="250189" h="335279">
                  <a:moveTo>
                    <a:pt x="0" y="210311"/>
                  </a:moveTo>
                  <a:lnTo>
                    <a:pt x="62483" y="210311"/>
                  </a:lnTo>
                  <a:lnTo>
                    <a:pt x="62483" y="0"/>
                  </a:lnTo>
                  <a:lnTo>
                    <a:pt x="187451" y="0"/>
                  </a:lnTo>
                  <a:lnTo>
                    <a:pt x="187451" y="210311"/>
                  </a:lnTo>
                  <a:lnTo>
                    <a:pt x="249936" y="210311"/>
                  </a:lnTo>
                  <a:lnTo>
                    <a:pt x="124968" y="335279"/>
                  </a:lnTo>
                  <a:lnTo>
                    <a:pt x="0" y="210311"/>
                  </a:lnTo>
                  <a:close/>
                </a:path>
              </a:pathLst>
            </a:custGeom>
            <a:ln w="12191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52390" y="4129532"/>
            <a:ext cx="14116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Diagram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20202" y="3436365"/>
            <a:ext cx="6908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Segoe UI"/>
                <a:cs typeface="Segoe UI"/>
              </a:rPr>
              <a:t>Estimate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34066" y="2696032"/>
            <a:ext cx="16713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Schedule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Calendar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2546" y="3738117"/>
            <a:ext cx="1323035" cy="16586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3026" y="3990085"/>
            <a:ext cx="1265631" cy="203199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52196" y="4899405"/>
            <a:ext cx="3596640" cy="1196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8890" marR="5080" indent="5143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Segoe UI"/>
                <a:cs typeface="Segoe UI"/>
              </a:rPr>
              <a:t>Activity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List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Milestones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747395" marR="1774189" indent="-735330">
              <a:lnSpc>
                <a:spcPct val="100000"/>
              </a:lnSpc>
            </a:pPr>
            <a:r>
              <a:rPr sz="1400" dirty="0">
                <a:latin typeface="Segoe UI"/>
                <a:cs typeface="Segoe UI"/>
              </a:rPr>
              <a:t>Schedule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Management </a:t>
            </a:r>
            <a:r>
              <a:rPr sz="1400" spc="-20" dirty="0">
                <a:latin typeface="Segoe UI"/>
                <a:cs typeface="Segoe UI"/>
              </a:rPr>
              <a:t>Plan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38655" y="3044951"/>
            <a:ext cx="9829800" cy="2866390"/>
          </a:xfrm>
          <a:custGeom>
            <a:avLst/>
            <a:gdLst/>
            <a:ahLst/>
            <a:cxnLst/>
            <a:rect l="l" t="t" r="r" b="b"/>
            <a:pathLst>
              <a:path w="9829800" h="2866390">
                <a:moveTo>
                  <a:pt x="539369" y="1706880"/>
                </a:moveTo>
                <a:lnTo>
                  <a:pt x="0" y="1708023"/>
                </a:lnTo>
              </a:path>
              <a:path w="9829800" h="2866390">
                <a:moveTo>
                  <a:pt x="534416" y="914400"/>
                </a:moveTo>
                <a:lnTo>
                  <a:pt x="533400" y="1741551"/>
                </a:lnTo>
              </a:path>
              <a:path w="9829800" h="2866390">
                <a:moveTo>
                  <a:pt x="9829800" y="0"/>
                </a:moveTo>
                <a:lnTo>
                  <a:pt x="9829800" y="2866161"/>
                </a:lnTo>
              </a:path>
              <a:path w="9829800" h="2866390">
                <a:moveTo>
                  <a:pt x="1725168" y="2343912"/>
                </a:moveTo>
                <a:lnTo>
                  <a:pt x="1725168" y="2857487"/>
                </a:lnTo>
              </a:path>
            </a:pathLst>
          </a:custGeom>
          <a:ln w="670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3955" y="1625041"/>
            <a:ext cx="48088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135" dirty="0">
                <a:solidFill>
                  <a:srgbClr val="FFFFFF"/>
                </a:solidFill>
              </a:rPr>
              <a:t>Plan</a:t>
            </a:r>
            <a:r>
              <a:rPr sz="5400" spc="415" dirty="0">
                <a:solidFill>
                  <a:srgbClr val="FFFFFF"/>
                </a:solidFill>
              </a:rPr>
              <a:t> </a:t>
            </a:r>
            <a:r>
              <a:rPr sz="5400" spc="145" dirty="0">
                <a:solidFill>
                  <a:srgbClr val="FFFFFF"/>
                </a:solidFill>
              </a:rPr>
              <a:t>Schedule </a:t>
            </a:r>
            <a:r>
              <a:rPr sz="5400" spc="150" dirty="0">
                <a:solidFill>
                  <a:srgbClr val="FFFFFF"/>
                </a:solidFill>
              </a:rPr>
              <a:t>Management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included</a:t>
            </a:r>
            <a:r>
              <a:rPr spc="-7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Schedule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35" dirty="0"/>
              <a:t> </a:t>
            </a:r>
            <a:r>
              <a:rPr spc="-10" dirty="0"/>
              <a:t>Plan?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6465214"/>
            <a:ext cx="48704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3/18/2021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8761" y="6275628"/>
            <a:ext cx="35687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43e-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BM/HR/HDCV/FSOFT</a:t>
            </a:r>
            <a:r>
              <a:rPr sz="800" spc="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V1.2</a:t>
            </a:r>
            <a:r>
              <a:rPr sz="800" spc="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-</a:t>
            </a:r>
            <a:r>
              <a:rPr sz="800" spc="-1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©FPT</a:t>
            </a:r>
            <a:r>
              <a:rPr sz="800" spc="2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SOFTWARE</a:t>
            </a:r>
            <a:r>
              <a:rPr sz="800" spc="-2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–</a:t>
            </a:r>
            <a:r>
              <a:rPr sz="800" spc="-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Corporate</a:t>
            </a:r>
            <a:r>
              <a:rPr sz="800" spc="6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Training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Center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2416" y="6275628"/>
            <a:ext cx="8001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899" y="1114755"/>
            <a:ext cx="1044321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Segoe UI"/>
                <a:cs typeface="Segoe UI"/>
              </a:rPr>
              <a:t>Schedule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Management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Plan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provides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guidance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direction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HOW</a:t>
            </a:r>
            <a:r>
              <a:rPr sz="20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schedule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managed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throughout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1219" y="2465646"/>
            <a:ext cx="2974340" cy="10966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600" b="1" dirty="0">
                <a:latin typeface="Segoe UI"/>
                <a:cs typeface="Segoe UI"/>
              </a:rPr>
              <a:t>How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estimate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should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be</a:t>
            </a:r>
            <a:r>
              <a:rPr sz="1600" b="1" spc="-6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stated</a:t>
            </a:r>
            <a:endParaRPr sz="1600">
              <a:latin typeface="Segoe UI"/>
              <a:cs typeface="Segoe UI"/>
            </a:endParaRPr>
          </a:p>
          <a:p>
            <a:pPr marL="12700" marR="13335" algn="just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Segoe UI"/>
                <a:cs typeface="Segoe UI"/>
              </a:rPr>
              <a:t>Estimate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month,</a:t>
            </a:r>
            <a:r>
              <a:rPr sz="1600" spc="-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day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hours? </a:t>
            </a:r>
            <a:r>
              <a:rPr sz="1600" dirty="0">
                <a:latin typeface="Segoe UI"/>
                <a:cs typeface="Segoe UI"/>
              </a:rPr>
              <a:t>Estimate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both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effort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duration? </a:t>
            </a:r>
            <a:r>
              <a:rPr sz="1600" dirty="0">
                <a:latin typeface="Segoe UI"/>
                <a:cs typeface="Segoe UI"/>
              </a:rPr>
              <a:t>Level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accuracy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504" y="4513692"/>
            <a:ext cx="3251835" cy="11544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99260" algn="just">
              <a:lnSpc>
                <a:spcPct val="100000"/>
              </a:lnSpc>
              <a:spcBef>
                <a:spcPts val="700"/>
              </a:spcBef>
            </a:pPr>
            <a:r>
              <a:rPr sz="1600" b="1" dirty="0">
                <a:latin typeface="Segoe UI"/>
                <a:cs typeface="Segoe UI"/>
              </a:rPr>
              <a:t>How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to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monitor</a:t>
            </a:r>
            <a:endParaRPr sz="1600">
              <a:latin typeface="Segoe UI"/>
              <a:cs typeface="Segoe UI"/>
            </a:endParaRPr>
          </a:p>
          <a:p>
            <a:pPr marL="12700" marR="5080" indent="154940" algn="just">
              <a:lnSpc>
                <a:spcPct val="100000"/>
              </a:lnSpc>
              <a:spcBef>
                <a:spcPts val="605"/>
              </a:spcBef>
            </a:pPr>
            <a:r>
              <a:rPr sz="1600" spc="-10" dirty="0">
                <a:latin typeface="Segoe UI"/>
                <a:cs typeface="Segoe UI"/>
              </a:rPr>
              <a:t>Performance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measure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threshold </a:t>
            </a:r>
            <a:r>
              <a:rPr sz="1600" dirty="0">
                <a:latin typeface="Segoe UI"/>
                <a:cs typeface="Segoe UI"/>
              </a:rPr>
              <a:t>Process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check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schedule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variances </a:t>
            </a:r>
            <a:r>
              <a:rPr sz="1600" dirty="0">
                <a:latin typeface="Segoe UI"/>
                <a:cs typeface="Segoe UI"/>
              </a:rPr>
              <a:t>Process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schedule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change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0843" y="4571561"/>
            <a:ext cx="1574165" cy="10966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600" b="1" dirty="0">
                <a:latin typeface="Segoe UI"/>
                <a:cs typeface="Segoe UI"/>
              </a:rPr>
              <a:t>How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to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report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latin typeface="Segoe UI"/>
                <a:cs typeface="Segoe UI"/>
              </a:rPr>
              <a:t>Type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report </a:t>
            </a:r>
            <a:r>
              <a:rPr sz="1600" dirty="0">
                <a:latin typeface="Segoe UI"/>
                <a:cs typeface="Segoe UI"/>
              </a:rPr>
              <a:t>Report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format </a:t>
            </a:r>
            <a:r>
              <a:rPr sz="1600" dirty="0">
                <a:latin typeface="Segoe UI"/>
                <a:cs typeface="Segoe UI"/>
              </a:rPr>
              <a:t>Report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frequency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732" y="2475757"/>
            <a:ext cx="2858135" cy="10934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91185" marR="5080" indent="-579120" algn="r">
              <a:lnSpc>
                <a:spcPct val="109400"/>
              </a:lnSpc>
              <a:spcBef>
                <a:spcPts val="280"/>
              </a:spcBef>
            </a:pPr>
            <a:r>
              <a:rPr sz="1600" b="1" dirty="0">
                <a:latin typeface="Segoe UI"/>
                <a:cs typeface="Segoe UI"/>
              </a:rPr>
              <a:t>Schedule</a:t>
            </a:r>
            <a:r>
              <a:rPr sz="1600" b="1" spc="-10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model</a:t>
            </a:r>
            <a:r>
              <a:rPr sz="1600" b="1" spc="-5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development </a:t>
            </a:r>
            <a:r>
              <a:rPr sz="1600" dirty="0">
                <a:latin typeface="Segoe UI"/>
                <a:cs typeface="Segoe UI"/>
              </a:rPr>
              <a:t>Scheduling</a:t>
            </a:r>
            <a:r>
              <a:rPr sz="1600" spc="-8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methodology </a:t>
            </a:r>
            <a:r>
              <a:rPr sz="1600" dirty="0">
                <a:latin typeface="Segoe UI"/>
                <a:cs typeface="Segoe UI"/>
              </a:rPr>
              <a:t>Scheduling</a:t>
            </a:r>
            <a:r>
              <a:rPr sz="1600" spc="-9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software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Segoe UI"/>
                <a:cs typeface="Segoe UI"/>
              </a:rPr>
              <a:t>Iteration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length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(Adaptive)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03776" y="2490216"/>
            <a:ext cx="3749040" cy="2886710"/>
          </a:xfrm>
          <a:custGeom>
            <a:avLst/>
            <a:gdLst/>
            <a:ahLst/>
            <a:cxnLst/>
            <a:rect l="l" t="t" r="r" b="b"/>
            <a:pathLst>
              <a:path w="3749040" h="2886710">
                <a:moveTo>
                  <a:pt x="2784094" y="0"/>
                </a:moveTo>
                <a:lnTo>
                  <a:pt x="2731741" y="1464"/>
                </a:lnTo>
                <a:lnTo>
                  <a:pt x="2680664" y="5194"/>
                </a:lnTo>
                <a:lnTo>
                  <a:pt x="2630778" y="11155"/>
                </a:lnTo>
                <a:lnTo>
                  <a:pt x="2581996" y="19314"/>
                </a:lnTo>
                <a:lnTo>
                  <a:pt x="2534234" y="29638"/>
                </a:lnTo>
                <a:lnTo>
                  <a:pt x="2487405" y="42093"/>
                </a:lnTo>
                <a:lnTo>
                  <a:pt x="2441425" y="56645"/>
                </a:lnTo>
                <a:lnTo>
                  <a:pt x="2396208" y="73261"/>
                </a:lnTo>
                <a:lnTo>
                  <a:pt x="2351667" y="91907"/>
                </a:lnTo>
                <a:lnTo>
                  <a:pt x="2307718" y="112549"/>
                </a:lnTo>
                <a:lnTo>
                  <a:pt x="2264275" y="135155"/>
                </a:lnTo>
                <a:lnTo>
                  <a:pt x="2221253" y="159691"/>
                </a:lnTo>
                <a:lnTo>
                  <a:pt x="2178565" y="186122"/>
                </a:lnTo>
                <a:lnTo>
                  <a:pt x="2136127" y="214417"/>
                </a:lnTo>
                <a:lnTo>
                  <a:pt x="2093853" y="244540"/>
                </a:lnTo>
                <a:lnTo>
                  <a:pt x="2051657" y="276458"/>
                </a:lnTo>
                <a:lnTo>
                  <a:pt x="2009454" y="310138"/>
                </a:lnTo>
                <a:lnTo>
                  <a:pt x="1967159" y="345547"/>
                </a:lnTo>
                <a:lnTo>
                  <a:pt x="1924685" y="382650"/>
                </a:lnTo>
                <a:lnTo>
                  <a:pt x="1924685" y="2631821"/>
                </a:lnTo>
                <a:lnTo>
                  <a:pt x="1969865" y="2601458"/>
                </a:lnTo>
                <a:lnTo>
                  <a:pt x="2015348" y="2572408"/>
                </a:lnTo>
                <a:lnTo>
                  <a:pt x="2061108" y="2544685"/>
                </a:lnTo>
                <a:lnTo>
                  <a:pt x="2107121" y="2518304"/>
                </a:lnTo>
                <a:lnTo>
                  <a:pt x="2153361" y="2493280"/>
                </a:lnTo>
                <a:lnTo>
                  <a:pt x="2199804" y="2469628"/>
                </a:lnTo>
                <a:lnTo>
                  <a:pt x="2246425" y="2447364"/>
                </a:lnTo>
                <a:lnTo>
                  <a:pt x="2293200" y="2426502"/>
                </a:lnTo>
                <a:lnTo>
                  <a:pt x="2340103" y="2407056"/>
                </a:lnTo>
                <a:lnTo>
                  <a:pt x="2387110" y="2389044"/>
                </a:lnTo>
                <a:lnTo>
                  <a:pt x="2434196" y="2372478"/>
                </a:lnTo>
                <a:lnTo>
                  <a:pt x="2481337" y="2357375"/>
                </a:lnTo>
                <a:lnTo>
                  <a:pt x="2528506" y="2343748"/>
                </a:lnTo>
                <a:lnTo>
                  <a:pt x="2575681" y="2331615"/>
                </a:lnTo>
                <a:lnTo>
                  <a:pt x="2622835" y="2320988"/>
                </a:lnTo>
                <a:lnTo>
                  <a:pt x="2669945" y="2311884"/>
                </a:lnTo>
                <a:lnTo>
                  <a:pt x="2716985" y="2304317"/>
                </a:lnTo>
                <a:lnTo>
                  <a:pt x="2763930" y="2298302"/>
                </a:lnTo>
                <a:lnTo>
                  <a:pt x="2810756" y="2293855"/>
                </a:lnTo>
                <a:lnTo>
                  <a:pt x="2857438" y="2290990"/>
                </a:lnTo>
                <a:lnTo>
                  <a:pt x="2903952" y="2289723"/>
                </a:lnTo>
                <a:lnTo>
                  <a:pt x="2950272" y="2290068"/>
                </a:lnTo>
                <a:lnTo>
                  <a:pt x="2996373" y="2292040"/>
                </a:lnTo>
                <a:lnTo>
                  <a:pt x="3042232" y="2295655"/>
                </a:lnTo>
                <a:lnTo>
                  <a:pt x="3087822" y="2300927"/>
                </a:lnTo>
                <a:lnTo>
                  <a:pt x="3133120" y="2307871"/>
                </a:lnTo>
                <a:lnTo>
                  <a:pt x="3178101" y="2316503"/>
                </a:lnTo>
                <a:lnTo>
                  <a:pt x="3222739" y="2326838"/>
                </a:lnTo>
                <a:lnTo>
                  <a:pt x="3267010" y="2338890"/>
                </a:lnTo>
                <a:lnTo>
                  <a:pt x="3310890" y="2352675"/>
                </a:lnTo>
                <a:lnTo>
                  <a:pt x="3303651" y="501523"/>
                </a:lnTo>
                <a:lnTo>
                  <a:pt x="3472306" y="501523"/>
                </a:lnTo>
                <a:lnTo>
                  <a:pt x="3461257" y="2578862"/>
                </a:lnTo>
                <a:lnTo>
                  <a:pt x="3402907" y="2561073"/>
                </a:lnTo>
                <a:lnTo>
                  <a:pt x="3346387" y="2544993"/>
                </a:lnTo>
                <a:lnTo>
                  <a:pt x="3291582" y="2530578"/>
                </a:lnTo>
                <a:lnTo>
                  <a:pt x="3238375" y="2517785"/>
                </a:lnTo>
                <a:lnTo>
                  <a:pt x="3186649" y="2506571"/>
                </a:lnTo>
                <a:lnTo>
                  <a:pt x="3136289" y="2496892"/>
                </a:lnTo>
                <a:lnTo>
                  <a:pt x="3087178" y="2488705"/>
                </a:lnTo>
                <a:lnTo>
                  <a:pt x="3039199" y="2481966"/>
                </a:lnTo>
                <a:lnTo>
                  <a:pt x="2992236" y="2476634"/>
                </a:lnTo>
                <a:lnTo>
                  <a:pt x="2946172" y="2472663"/>
                </a:lnTo>
                <a:lnTo>
                  <a:pt x="2900892" y="2470012"/>
                </a:lnTo>
                <a:lnTo>
                  <a:pt x="2856278" y="2468636"/>
                </a:lnTo>
                <a:lnTo>
                  <a:pt x="2812214" y="2468492"/>
                </a:lnTo>
                <a:lnTo>
                  <a:pt x="2768584" y="2469538"/>
                </a:lnTo>
                <a:lnTo>
                  <a:pt x="2725272" y="2471729"/>
                </a:lnTo>
                <a:lnTo>
                  <a:pt x="2682160" y="2475023"/>
                </a:lnTo>
                <a:lnTo>
                  <a:pt x="2639133" y="2479376"/>
                </a:lnTo>
                <a:lnTo>
                  <a:pt x="2596074" y="2484746"/>
                </a:lnTo>
                <a:lnTo>
                  <a:pt x="2552866" y="2491088"/>
                </a:lnTo>
                <a:lnTo>
                  <a:pt x="2509394" y="2498359"/>
                </a:lnTo>
                <a:lnTo>
                  <a:pt x="2465540" y="2506517"/>
                </a:lnTo>
                <a:lnTo>
                  <a:pt x="2421189" y="2515517"/>
                </a:lnTo>
                <a:lnTo>
                  <a:pt x="2376223" y="2525317"/>
                </a:lnTo>
                <a:lnTo>
                  <a:pt x="2330527" y="2535874"/>
                </a:lnTo>
                <a:lnTo>
                  <a:pt x="2283984" y="2547144"/>
                </a:lnTo>
                <a:lnTo>
                  <a:pt x="2236477" y="2559083"/>
                </a:lnTo>
                <a:lnTo>
                  <a:pt x="2187891" y="2571649"/>
                </a:lnTo>
                <a:lnTo>
                  <a:pt x="2138108" y="2584798"/>
                </a:lnTo>
                <a:lnTo>
                  <a:pt x="1924685" y="2642362"/>
                </a:lnTo>
                <a:lnTo>
                  <a:pt x="1924685" y="2644013"/>
                </a:lnTo>
                <a:lnTo>
                  <a:pt x="1909008" y="2649942"/>
                </a:lnTo>
                <a:lnTo>
                  <a:pt x="1874519" y="2649442"/>
                </a:lnTo>
                <a:lnTo>
                  <a:pt x="1840031" y="2646227"/>
                </a:lnTo>
                <a:lnTo>
                  <a:pt x="1824354" y="2644013"/>
                </a:lnTo>
                <a:lnTo>
                  <a:pt x="1824354" y="2642362"/>
                </a:lnTo>
                <a:lnTo>
                  <a:pt x="1771286" y="2628928"/>
                </a:lnTo>
                <a:lnTo>
                  <a:pt x="1719392" y="2615511"/>
                </a:lnTo>
                <a:lnTo>
                  <a:pt x="1474410" y="2551062"/>
                </a:lnTo>
                <a:lnTo>
                  <a:pt x="1427686" y="2539180"/>
                </a:lnTo>
                <a:lnTo>
                  <a:pt x="1381511" y="2527794"/>
                </a:lnTo>
                <a:lnTo>
                  <a:pt x="1335796" y="2516974"/>
                </a:lnTo>
                <a:lnTo>
                  <a:pt x="1290452" y="2506786"/>
                </a:lnTo>
                <a:lnTo>
                  <a:pt x="1245389" y="2497301"/>
                </a:lnTo>
                <a:lnTo>
                  <a:pt x="1200518" y="2488586"/>
                </a:lnTo>
                <a:lnTo>
                  <a:pt x="1155750" y="2480711"/>
                </a:lnTo>
                <a:lnTo>
                  <a:pt x="1110995" y="2473743"/>
                </a:lnTo>
                <a:lnTo>
                  <a:pt x="1066164" y="2467752"/>
                </a:lnTo>
                <a:lnTo>
                  <a:pt x="1021169" y="2462807"/>
                </a:lnTo>
                <a:lnTo>
                  <a:pt x="975918" y="2458974"/>
                </a:lnTo>
                <a:lnTo>
                  <a:pt x="930324" y="2456325"/>
                </a:lnTo>
                <a:lnTo>
                  <a:pt x="884297" y="2454926"/>
                </a:lnTo>
                <a:lnTo>
                  <a:pt x="837747" y="2454847"/>
                </a:lnTo>
                <a:lnTo>
                  <a:pt x="790585" y="2456156"/>
                </a:lnTo>
                <a:lnTo>
                  <a:pt x="742723" y="2458922"/>
                </a:lnTo>
                <a:lnTo>
                  <a:pt x="694070" y="2463214"/>
                </a:lnTo>
                <a:lnTo>
                  <a:pt x="644538" y="2469100"/>
                </a:lnTo>
                <a:lnTo>
                  <a:pt x="594037" y="2476648"/>
                </a:lnTo>
                <a:lnTo>
                  <a:pt x="542478" y="2485928"/>
                </a:lnTo>
                <a:lnTo>
                  <a:pt x="489771" y="2497008"/>
                </a:lnTo>
                <a:lnTo>
                  <a:pt x="435828" y="2509957"/>
                </a:lnTo>
                <a:lnTo>
                  <a:pt x="380558" y="2524843"/>
                </a:lnTo>
                <a:lnTo>
                  <a:pt x="323873" y="2541734"/>
                </a:lnTo>
                <a:lnTo>
                  <a:pt x="265684" y="2560701"/>
                </a:lnTo>
                <a:lnTo>
                  <a:pt x="276733" y="501523"/>
                </a:lnTo>
                <a:lnTo>
                  <a:pt x="445388" y="501523"/>
                </a:lnTo>
                <a:lnTo>
                  <a:pt x="438150" y="2352675"/>
                </a:lnTo>
                <a:lnTo>
                  <a:pt x="482029" y="2338890"/>
                </a:lnTo>
                <a:lnTo>
                  <a:pt x="526300" y="2326838"/>
                </a:lnTo>
                <a:lnTo>
                  <a:pt x="570938" y="2316503"/>
                </a:lnTo>
                <a:lnTo>
                  <a:pt x="615919" y="2307871"/>
                </a:lnTo>
                <a:lnTo>
                  <a:pt x="661217" y="2300927"/>
                </a:lnTo>
                <a:lnTo>
                  <a:pt x="706807" y="2295655"/>
                </a:lnTo>
                <a:lnTo>
                  <a:pt x="752666" y="2292040"/>
                </a:lnTo>
                <a:lnTo>
                  <a:pt x="798767" y="2290068"/>
                </a:lnTo>
                <a:lnTo>
                  <a:pt x="845087" y="2289723"/>
                </a:lnTo>
                <a:lnTo>
                  <a:pt x="891601" y="2290990"/>
                </a:lnTo>
                <a:lnTo>
                  <a:pt x="938283" y="2293855"/>
                </a:lnTo>
                <a:lnTo>
                  <a:pt x="985109" y="2298302"/>
                </a:lnTo>
                <a:lnTo>
                  <a:pt x="1032054" y="2304317"/>
                </a:lnTo>
                <a:lnTo>
                  <a:pt x="1079094" y="2311884"/>
                </a:lnTo>
                <a:lnTo>
                  <a:pt x="1126204" y="2320988"/>
                </a:lnTo>
                <a:lnTo>
                  <a:pt x="1173358" y="2331615"/>
                </a:lnTo>
                <a:lnTo>
                  <a:pt x="1220533" y="2343748"/>
                </a:lnTo>
                <a:lnTo>
                  <a:pt x="1267702" y="2357375"/>
                </a:lnTo>
                <a:lnTo>
                  <a:pt x="1314843" y="2372478"/>
                </a:lnTo>
                <a:lnTo>
                  <a:pt x="1361929" y="2389044"/>
                </a:lnTo>
                <a:lnTo>
                  <a:pt x="1408936" y="2407056"/>
                </a:lnTo>
                <a:lnTo>
                  <a:pt x="1455839" y="2426502"/>
                </a:lnTo>
                <a:lnTo>
                  <a:pt x="1502614" y="2447364"/>
                </a:lnTo>
                <a:lnTo>
                  <a:pt x="1549235" y="2469628"/>
                </a:lnTo>
                <a:lnTo>
                  <a:pt x="1595678" y="2493280"/>
                </a:lnTo>
                <a:lnTo>
                  <a:pt x="1641918" y="2518304"/>
                </a:lnTo>
                <a:lnTo>
                  <a:pt x="1687931" y="2544685"/>
                </a:lnTo>
                <a:lnTo>
                  <a:pt x="1733691" y="2572408"/>
                </a:lnTo>
                <a:lnTo>
                  <a:pt x="1779174" y="2601458"/>
                </a:lnTo>
                <a:lnTo>
                  <a:pt x="1824354" y="2631821"/>
                </a:lnTo>
                <a:lnTo>
                  <a:pt x="1824354" y="382650"/>
                </a:lnTo>
                <a:lnTo>
                  <a:pt x="1781880" y="345547"/>
                </a:lnTo>
                <a:lnTo>
                  <a:pt x="1739585" y="310138"/>
                </a:lnTo>
                <a:lnTo>
                  <a:pt x="1697382" y="276458"/>
                </a:lnTo>
                <a:lnTo>
                  <a:pt x="1655186" y="244540"/>
                </a:lnTo>
                <a:lnTo>
                  <a:pt x="1612912" y="214417"/>
                </a:lnTo>
                <a:lnTo>
                  <a:pt x="1570474" y="186122"/>
                </a:lnTo>
                <a:lnTo>
                  <a:pt x="1527786" y="159691"/>
                </a:lnTo>
                <a:lnTo>
                  <a:pt x="1484764" y="135155"/>
                </a:lnTo>
                <a:lnTo>
                  <a:pt x="1441321" y="112549"/>
                </a:lnTo>
                <a:lnTo>
                  <a:pt x="1397372" y="91907"/>
                </a:lnTo>
                <a:lnTo>
                  <a:pt x="1352831" y="73261"/>
                </a:lnTo>
                <a:lnTo>
                  <a:pt x="1307614" y="56645"/>
                </a:lnTo>
                <a:lnTo>
                  <a:pt x="1261634" y="42093"/>
                </a:lnTo>
                <a:lnTo>
                  <a:pt x="1214805" y="29638"/>
                </a:lnTo>
                <a:lnTo>
                  <a:pt x="1167043" y="19314"/>
                </a:lnTo>
                <a:lnTo>
                  <a:pt x="1118261" y="11155"/>
                </a:lnTo>
                <a:lnTo>
                  <a:pt x="1068375" y="5194"/>
                </a:lnTo>
                <a:lnTo>
                  <a:pt x="1017298" y="1464"/>
                </a:lnTo>
                <a:lnTo>
                  <a:pt x="964946" y="0"/>
                </a:lnTo>
                <a:lnTo>
                  <a:pt x="918633" y="594"/>
                </a:lnTo>
                <a:lnTo>
                  <a:pt x="871252" y="2925"/>
                </a:lnTo>
                <a:lnTo>
                  <a:pt x="822746" y="7014"/>
                </a:lnTo>
                <a:lnTo>
                  <a:pt x="773060" y="12884"/>
                </a:lnTo>
                <a:lnTo>
                  <a:pt x="722137" y="20558"/>
                </a:lnTo>
                <a:lnTo>
                  <a:pt x="669923" y="30056"/>
                </a:lnTo>
                <a:lnTo>
                  <a:pt x="616362" y="41401"/>
                </a:lnTo>
                <a:lnTo>
                  <a:pt x="561398" y="54616"/>
                </a:lnTo>
                <a:lnTo>
                  <a:pt x="504976" y="69721"/>
                </a:lnTo>
                <a:lnTo>
                  <a:pt x="447039" y="86741"/>
                </a:lnTo>
                <a:lnTo>
                  <a:pt x="445770" y="409701"/>
                </a:lnTo>
                <a:lnTo>
                  <a:pt x="118618" y="407797"/>
                </a:lnTo>
                <a:lnTo>
                  <a:pt x="118618" y="702691"/>
                </a:lnTo>
                <a:lnTo>
                  <a:pt x="0" y="702691"/>
                </a:lnTo>
                <a:lnTo>
                  <a:pt x="0" y="2886456"/>
                </a:lnTo>
                <a:lnTo>
                  <a:pt x="3749040" y="2886456"/>
                </a:lnTo>
                <a:lnTo>
                  <a:pt x="3749040" y="702691"/>
                </a:lnTo>
                <a:lnTo>
                  <a:pt x="3610991" y="702691"/>
                </a:lnTo>
                <a:lnTo>
                  <a:pt x="3610991" y="407797"/>
                </a:lnTo>
                <a:lnTo>
                  <a:pt x="3303270" y="409701"/>
                </a:lnTo>
                <a:lnTo>
                  <a:pt x="3302000" y="86741"/>
                </a:lnTo>
                <a:lnTo>
                  <a:pt x="3244063" y="69721"/>
                </a:lnTo>
                <a:lnTo>
                  <a:pt x="3187641" y="54616"/>
                </a:lnTo>
                <a:lnTo>
                  <a:pt x="3132677" y="41401"/>
                </a:lnTo>
                <a:lnTo>
                  <a:pt x="3079116" y="30056"/>
                </a:lnTo>
                <a:lnTo>
                  <a:pt x="3026902" y="20558"/>
                </a:lnTo>
                <a:lnTo>
                  <a:pt x="2975979" y="12884"/>
                </a:lnTo>
                <a:lnTo>
                  <a:pt x="2926293" y="7014"/>
                </a:lnTo>
                <a:lnTo>
                  <a:pt x="2877787" y="2925"/>
                </a:lnTo>
                <a:lnTo>
                  <a:pt x="2830406" y="594"/>
                </a:lnTo>
                <a:lnTo>
                  <a:pt x="2784094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4340" y="3093846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Segoe UI"/>
                <a:cs typeface="Segoe UI"/>
              </a:rPr>
              <a:t>Model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3776" y="3093846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00"/>
                </a:solidFill>
                <a:latin typeface="Segoe UI"/>
                <a:cs typeface="Segoe UI"/>
              </a:rPr>
              <a:t>Rule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3277" y="4191076"/>
            <a:ext cx="9061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Segoe UI"/>
                <a:cs typeface="Segoe UI"/>
              </a:rPr>
              <a:t>Monitor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2457" y="4191076"/>
            <a:ext cx="764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Segoe UI"/>
                <a:cs typeface="Segoe UI"/>
              </a:rPr>
              <a:t>Report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038215"/>
            </a:xfrm>
            <a:custGeom>
              <a:avLst/>
              <a:gdLst/>
              <a:ahLst/>
              <a:cxnLst/>
              <a:rect l="l" t="t" r="r" b="b"/>
              <a:pathLst>
                <a:path w="12192000" h="6038215">
                  <a:moveTo>
                    <a:pt x="121920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2192000" y="60380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7244" y="6465214"/>
            <a:ext cx="48704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3/18/2021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4190" y="6465214"/>
            <a:ext cx="35687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43e-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BM/HR/HDCV/FSOFT</a:t>
            </a:r>
            <a:r>
              <a:rPr sz="800" spc="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V1.2 -</a:t>
            </a:r>
            <a:r>
              <a:rPr sz="800" spc="-1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©FPT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SOFTWARE –</a:t>
            </a:r>
            <a:r>
              <a:rPr sz="800" spc="-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Corporate</a:t>
            </a:r>
            <a:r>
              <a:rPr sz="800" spc="6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Training</a:t>
            </a:r>
            <a:r>
              <a:rPr sz="800" spc="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Center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97590" y="6465214"/>
            <a:ext cx="8001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9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73955" y="1995068"/>
            <a:ext cx="570928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150" dirty="0">
                <a:solidFill>
                  <a:srgbClr val="FFFFFF"/>
                </a:solidFill>
              </a:rPr>
              <a:t>Define</a:t>
            </a:r>
            <a:r>
              <a:rPr sz="5400" spc="475" dirty="0">
                <a:solidFill>
                  <a:srgbClr val="FFFFFF"/>
                </a:solidFill>
              </a:rPr>
              <a:t> </a:t>
            </a:r>
            <a:r>
              <a:rPr sz="5400" spc="155" dirty="0">
                <a:solidFill>
                  <a:srgbClr val="FFFFFF"/>
                </a:solidFill>
              </a:rPr>
              <a:t>Activities</a:t>
            </a:r>
            <a:endParaRPr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1519</Words>
  <Application>Microsoft Office PowerPoint</Application>
  <PresentationFormat>Widescreen</PresentationFormat>
  <Paragraphs>332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Segoe UI</vt:lpstr>
      <vt:lpstr>Times New Roman</vt:lpstr>
      <vt:lpstr>Wingdings</vt:lpstr>
      <vt:lpstr>Office Theme</vt:lpstr>
      <vt:lpstr>Project Schedule Management</vt:lpstr>
      <vt:lpstr>Table of content</vt:lpstr>
      <vt:lpstr>Objective</vt:lpstr>
      <vt:lpstr>Schedule Management Overview</vt:lpstr>
      <vt:lpstr>Why Schedule Management?</vt:lpstr>
      <vt:lpstr>Key Processes in Schedule Management</vt:lpstr>
      <vt:lpstr>Plan Schedule Management</vt:lpstr>
      <vt:lpstr>What included in Schedule Management Plan?</vt:lpstr>
      <vt:lpstr>Define Activities</vt:lpstr>
      <vt:lpstr>How to identify activities?</vt:lpstr>
      <vt:lpstr>Sequence Activities</vt:lpstr>
      <vt:lpstr>Activity Logical Relationship</vt:lpstr>
      <vt:lpstr>Activity Dependencies</vt:lpstr>
      <vt:lpstr>Lead &amp; Lags</vt:lpstr>
      <vt:lpstr>Network Diagram</vt:lpstr>
      <vt:lpstr>Estimate Activity Duration</vt:lpstr>
      <vt:lpstr>What impact to Activity Duration Estimate?</vt:lpstr>
      <vt:lpstr>Activity Duration Estimate Techniques</vt:lpstr>
      <vt:lpstr>Develop Schedule</vt:lpstr>
      <vt:lpstr>Finalize Project Schedule</vt:lpstr>
      <vt:lpstr>Resource Optimization Techniques</vt:lpstr>
      <vt:lpstr>Schedule Compression Techniques</vt:lpstr>
      <vt:lpstr>Develop Schedule Output</vt:lpstr>
      <vt:lpstr>Control Schedule</vt:lpstr>
      <vt:lpstr>How to control schedule?</vt:lpstr>
      <vt:lpstr>Tools &amp; Techniques for controlling schedule</vt:lpstr>
      <vt:lpstr>Schedule Management in Agile</vt:lpstr>
      <vt:lpstr>How is schedule developed in Agile?</vt:lpstr>
      <vt:lpstr>Difference in timeline between Agile &amp; Waterfall</vt:lpstr>
      <vt:lpstr>Case Study: Evaluate Estimate</vt:lpstr>
      <vt:lpstr>Case Study: Deal with Deadline</vt:lpstr>
      <vt:lpstr>Summary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2</cp:revision>
  <dcterms:created xsi:type="dcterms:W3CDTF">2023-10-10T09:31:11Z</dcterms:created>
  <dcterms:modified xsi:type="dcterms:W3CDTF">2023-10-11T00:06:17Z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2023-10-10T00:00:00Z</vt:filetime>
  </property>
  <property fmtid="{D5CDD505-2E9C-101B-9397-08002B2CF9AE}" pid="5" name="Producer">
    <vt:lpwstr>Microsoft® PowerPoint® 2016</vt:lpwstr>
  </property>
</Properties>
</file>